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3" r:id="rId2"/>
    <p:sldId id="259" r:id="rId3"/>
    <p:sldId id="284" r:id="rId4"/>
    <p:sldId id="261" r:id="rId5"/>
    <p:sldId id="285" r:id="rId6"/>
    <p:sldId id="262" r:id="rId7"/>
    <p:sldId id="263" r:id="rId8"/>
    <p:sldId id="294" r:id="rId9"/>
    <p:sldId id="268" r:id="rId10"/>
    <p:sldId id="289" r:id="rId11"/>
    <p:sldId id="290" r:id="rId12"/>
    <p:sldId id="292" r:id="rId13"/>
    <p:sldId id="291" r:id="rId14"/>
    <p:sldId id="293" r:id="rId15"/>
    <p:sldId id="286" r:id="rId16"/>
    <p:sldId id="269" r:id="rId17"/>
    <p:sldId id="295" r:id="rId18"/>
    <p:sldId id="296" r:id="rId19"/>
    <p:sldId id="297" r:id="rId20"/>
    <p:sldId id="298" r:id="rId21"/>
    <p:sldId id="287" r:id="rId22"/>
    <p:sldId id="299" r:id="rId23"/>
    <p:sldId id="288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1B2"/>
    <a:srgbClr val="302B63"/>
    <a:srgbClr val="0F0C29"/>
    <a:srgbClr val="24243E"/>
    <a:srgbClr val="4472C4"/>
    <a:srgbClr val="F3F3F3"/>
    <a:srgbClr val="F2F2F2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8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8765A-4914-4814-9A80-1A3BF7C4F207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1432E-5BC2-4FCF-B654-7F0A97AD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29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750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90259-B3C2-9D6A-DB3E-492C0AC6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A26059-A4AA-0B25-98F6-BD7D57A51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E13445-1496-BA30-DFE5-37EFE2749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319D55-02EE-D341-05F4-0C09A0E3E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83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4C6DE-AB30-19AE-03D9-C78A391E6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14315D-69C7-C78B-EF51-990BFC680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F55612-3DB4-D7E7-E206-8F58C150B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B89DCD-40F7-CE6B-4B43-CAE440CAA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78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065F-0E99-AFA8-8062-9B9298F2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3E7A68-6D8B-DE40-A9CC-96C987B37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78B131-71CA-F899-A2F4-97BB66660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500EC3-F4FD-8089-5557-F8E81B290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79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7DA4E-085B-2B0C-AB0C-A5703839D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69DE5E-41C5-8A5D-DE93-75486AE18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398F7-2AB9-97B4-5B8A-1CC196B6D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1A17F-0805-547E-A59F-CFE2CA462D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750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E215E-3AEB-DC19-AACD-0A30CB379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993A4C-A6A1-3510-FF9E-497060A17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92CCBA-7D30-BF56-1F4B-6D140AF36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196455-5B5D-FA3E-E04E-9A4D31760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906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55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80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7297E-9790-59FB-5DE7-3052CAA9D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E23A39E-4E67-443A-8D7B-AF7B1723D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A97672-DCC1-A889-2B85-8089E768B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AE2B8D-6FB8-0914-1680-FD8F37E34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358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4A7FF-C9BD-CCD2-BFFF-AA426923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01A7F0-B340-7E6C-173D-B6E1FDDD4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AB3194-D324-ABE3-F2DE-6860D083E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F4269A-8069-8602-DF8B-1FE78EF41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28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DD59-CF84-7279-4686-CD56E965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E00BA6-C3EE-5F46-EA09-4ECF0A5B1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7C3958-CE3F-FB49-64FB-8050868B8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512125-4D3F-313F-4754-EB25DA8B5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48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271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90145-438E-C0DC-DB03-29ECFB764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E781D4-66A3-A10C-CD74-C78DC3F5E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0772F1-47B7-A9A0-9FD0-D9E01251E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3282B1-0967-1355-D71B-81E2080AC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604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389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A192C-E7E0-5ACF-F6B9-A0FD4853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A08364-2B14-2A77-73AB-651F24B8F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F2D8C8-9028-9F21-4C7C-7382DB1CB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1A8D0A-8028-3C8B-DE2C-18CBADC80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409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261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380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1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24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826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629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9837B-347E-2F6C-D305-3CCE61CA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83E829-908C-D3DB-2A4D-F4232E4AC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4E645F-8A54-188F-8AA3-F7A1FBE8F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568EC0-D86A-B640-5F3C-1F1832B81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24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432E-5BC2-4FCF-B654-7F0A97ADDC9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83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4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83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16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tags" Target="../tags/tag4.xml"/><Relationship Id="rId7" Type="http://schemas.openxmlformats.org/officeDocument/2006/relationships/image" Target="../media/image23.jp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016477" y="1349477"/>
            <a:ext cx="4159046" cy="4159046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829665" y="1162665"/>
            <a:ext cx="4532670" cy="4532670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45987" y="2924114"/>
            <a:ext cx="27000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Portfolio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B00623-D74C-4646-AFD2-BD38A60E2ACA}"/>
              </a:ext>
            </a:extLst>
          </p:cNvPr>
          <p:cNvSpPr txBox="1"/>
          <p:nvPr/>
        </p:nvSpPr>
        <p:spPr>
          <a:xfrm>
            <a:off x="4637917" y="3852380"/>
            <a:ext cx="2916166" cy="84501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Project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B00623-D74C-4646-AFD2-BD38A60E2ACA}"/>
              </a:ext>
            </a:extLst>
          </p:cNvPr>
          <p:cNvSpPr txBox="1"/>
          <p:nvPr/>
        </p:nvSpPr>
        <p:spPr>
          <a:xfrm>
            <a:off x="4637917" y="1799960"/>
            <a:ext cx="2916166" cy="84501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44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4279" y="556147"/>
            <a:ext cx="1630907" cy="191068"/>
            <a:chOff x="614150" y="283192"/>
            <a:chExt cx="1630907" cy="191068"/>
          </a:xfrm>
          <a:solidFill>
            <a:schemeClr val="bg1">
              <a:alpha val="50000"/>
            </a:schemeClr>
          </a:solidFill>
        </p:grpSpPr>
        <p:sp>
          <p:nvSpPr>
            <p:cNvPr id="13" name="椭圆 12"/>
            <p:cNvSpPr/>
            <p:nvPr/>
          </p:nvSpPr>
          <p:spPr>
            <a:xfrm>
              <a:off x="614150" y="283192"/>
              <a:ext cx="191068" cy="191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094096" y="283192"/>
              <a:ext cx="191068" cy="191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574042" y="283192"/>
              <a:ext cx="191068" cy="191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2053989" y="283192"/>
              <a:ext cx="191068" cy="191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5FDC8E2-454C-4EEE-020A-EAE709D49D0B}"/>
              </a:ext>
            </a:extLst>
          </p:cNvPr>
          <p:cNvSpPr txBox="1"/>
          <p:nvPr/>
        </p:nvSpPr>
        <p:spPr>
          <a:xfrm>
            <a:off x="9498932" y="6092001"/>
            <a:ext cx="253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2025/7/31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635091-554B-FDA5-263F-E62D18F73EA2}"/>
              </a:ext>
            </a:extLst>
          </p:cNvPr>
          <p:cNvSpPr txBox="1"/>
          <p:nvPr/>
        </p:nvSpPr>
        <p:spPr>
          <a:xfrm>
            <a:off x="9498932" y="5695335"/>
            <a:ext cx="193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Table 6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935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8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A4FDD-E1A2-C029-0E82-9E1A4E61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8">
            <a:extLst>
              <a:ext uri="{FF2B5EF4-FFF2-40B4-BE49-F238E27FC236}">
                <a16:creationId xmlns:a16="http://schemas.microsoft.com/office/drawing/2014/main" id="{2AC94C5C-ACA7-8E0F-7956-08811B675858}"/>
              </a:ext>
            </a:extLst>
          </p:cNvPr>
          <p:cNvSpPr txBox="1"/>
          <p:nvPr/>
        </p:nvSpPr>
        <p:spPr>
          <a:xfrm>
            <a:off x="1673135" y="4366011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5D66E2D-121A-CA2B-4911-421E8C32619B}"/>
              </a:ext>
            </a:extLst>
          </p:cNvPr>
          <p:cNvCxnSpPr/>
          <p:nvPr/>
        </p:nvCxnSpPr>
        <p:spPr>
          <a:xfrm>
            <a:off x="1684116" y="4889642"/>
            <a:ext cx="302066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>
            <a:extLst>
              <a:ext uri="{FF2B5EF4-FFF2-40B4-BE49-F238E27FC236}">
                <a16:creationId xmlns:a16="http://schemas.microsoft.com/office/drawing/2014/main" id="{56CAA88A-B69E-A560-97B1-A391E89B5202}"/>
              </a:ext>
            </a:extLst>
          </p:cNvPr>
          <p:cNvSpPr txBox="1"/>
          <p:nvPr/>
        </p:nvSpPr>
        <p:spPr>
          <a:xfrm>
            <a:off x="1684116" y="4993484"/>
            <a:ext cx="3020663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b="0" spc="3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EB0F2A0-BA34-924A-DE78-DC63D1B9DDB1}"/>
              </a:ext>
            </a:extLst>
          </p:cNvPr>
          <p:cNvCxnSpPr/>
          <p:nvPr/>
        </p:nvCxnSpPr>
        <p:spPr>
          <a:xfrm>
            <a:off x="8091736" y="2316932"/>
            <a:ext cx="2343008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C2D44817-92F7-29AD-36E1-D028547127E5}"/>
              </a:ext>
            </a:extLst>
          </p:cNvPr>
          <p:cNvSpPr txBox="1"/>
          <p:nvPr/>
        </p:nvSpPr>
        <p:spPr>
          <a:xfrm>
            <a:off x="8091736" y="2459142"/>
            <a:ext cx="234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B3316079-C166-5018-4F0D-D336CB348A67}"/>
              </a:ext>
            </a:extLst>
          </p:cNvPr>
          <p:cNvSpPr txBox="1"/>
          <p:nvPr/>
        </p:nvSpPr>
        <p:spPr>
          <a:xfrm>
            <a:off x="7752909" y="1833549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0E207DD-89CA-07B5-8554-C10046F19473}"/>
              </a:ext>
            </a:extLst>
          </p:cNvPr>
          <p:cNvGrpSpPr/>
          <p:nvPr/>
        </p:nvGrpSpPr>
        <p:grpSpPr>
          <a:xfrm>
            <a:off x="1863897" y="434781"/>
            <a:ext cx="8808208" cy="584775"/>
            <a:chOff x="2428939" y="509544"/>
            <a:chExt cx="7484749" cy="58477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C20C24-67C2-8B4C-1C2F-18A4FB583F2E}"/>
                </a:ext>
              </a:extLst>
            </p:cNvPr>
            <p:cNvSpPr txBox="1"/>
            <p:nvPr/>
          </p:nvSpPr>
          <p:spPr>
            <a:xfrm>
              <a:off x="4259454" y="509544"/>
              <a:ext cx="38237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System Walkthrough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7A74A59-B318-D4A0-7A82-6A6261FB215A}"/>
                </a:ext>
              </a:extLst>
            </p:cNvPr>
            <p:cNvCxnSpPr/>
            <p:nvPr/>
          </p:nvCxnSpPr>
          <p:spPr>
            <a:xfrm>
              <a:off x="242893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EAD8692-9182-C3E7-C81B-2AAEB15B04B2}"/>
                </a:ext>
              </a:extLst>
            </p:cNvPr>
            <p:cNvCxnSpPr/>
            <p:nvPr/>
          </p:nvCxnSpPr>
          <p:spPr>
            <a:xfrm>
              <a:off x="814115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616B588-65FE-F63B-A856-B01A07FD6A61}"/>
              </a:ext>
            </a:extLst>
          </p:cNvPr>
          <p:cNvSpPr txBox="1"/>
          <p:nvPr/>
        </p:nvSpPr>
        <p:spPr>
          <a:xfrm>
            <a:off x="392989" y="3299054"/>
            <a:ext cx="1470908" cy="400110"/>
          </a:xfrm>
          <a:prstGeom prst="rect">
            <a:avLst/>
          </a:prstGeom>
          <a:solidFill>
            <a:srgbClr val="00D1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Home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4352E9-70BD-2920-3805-4CAADCA8E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10" y="1019556"/>
            <a:ext cx="8736087" cy="57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54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0774D-747C-3901-CCEA-99DEED1F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8">
            <a:extLst>
              <a:ext uri="{FF2B5EF4-FFF2-40B4-BE49-F238E27FC236}">
                <a16:creationId xmlns:a16="http://schemas.microsoft.com/office/drawing/2014/main" id="{900832C1-DC2A-2BDD-6C74-730E49A9BE77}"/>
              </a:ext>
            </a:extLst>
          </p:cNvPr>
          <p:cNvSpPr txBox="1"/>
          <p:nvPr/>
        </p:nvSpPr>
        <p:spPr>
          <a:xfrm>
            <a:off x="1673135" y="4366011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1AFA25C-991F-3606-AA03-A004899968EE}"/>
              </a:ext>
            </a:extLst>
          </p:cNvPr>
          <p:cNvCxnSpPr/>
          <p:nvPr/>
        </p:nvCxnSpPr>
        <p:spPr>
          <a:xfrm>
            <a:off x="1684116" y="4889642"/>
            <a:ext cx="302066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>
            <a:extLst>
              <a:ext uri="{FF2B5EF4-FFF2-40B4-BE49-F238E27FC236}">
                <a16:creationId xmlns:a16="http://schemas.microsoft.com/office/drawing/2014/main" id="{1578A346-8E70-A824-AFB8-E966A8207ABA}"/>
              </a:ext>
            </a:extLst>
          </p:cNvPr>
          <p:cNvSpPr txBox="1"/>
          <p:nvPr/>
        </p:nvSpPr>
        <p:spPr>
          <a:xfrm>
            <a:off x="1684116" y="4993484"/>
            <a:ext cx="3020663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b="0" spc="3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8E3051D-3D91-ECD3-C03B-580BD8CFD977}"/>
              </a:ext>
            </a:extLst>
          </p:cNvPr>
          <p:cNvCxnSpPr/>
          <p:nvPr/>
        </p:nvCxnSpPr>
        <p:spPr>
          <a:xfrm>
            <a:off x="8091736" y="2316932"/>
            <a:ext cx="2343008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E3C03113-EFEB-2B36-772B-C482E7CC4FBA}"/>
              </a:ext>
            </a:extLst>
          </p:cNvPr>
          <p:cNvSpPr txBox="1"/>
          <p:nvPr/>
        </p:nvSpPr>
        <p:spPr>
          <a:xfrm>
            <a:off x="8091736" y="2459142"/>
            <a:ext cx="234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6FBD960E-312E-FFF7-D885-B8DDC62672DB}"/>
              </a:ext>
            </a:extLst>
          </p:cNvPr>
          <p:cNvSpPr txBox="1"/>
          <p:nvPr/>
        </p:nvSpPr>
        <p:spPr>
          <a:xfrm>
            <a:off x="7752909" y="1833549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12D5D0-105E-72C3-56B3-A4652833D72C}"/>
              </a:ext>
            </a:extLst>
          </p:cNvPr>
          <p:cNvGrpSpPr/>
          <p:nvPr/>
        </p:nvGrpSpPr>
        <p:grpSpPr>
          <a:xfrm>
            <a:off x="1863897" y="434781"/>
            <a:ext cx="8808208" cy="584775"/>
            <a:chOff x="2428939" y="509544"/>
            <a:chExt cx="7484749" cy="58477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6E24F27-116C-413D-C076-B22ACFF7E790}"/>
                </a:ext>
              </a:extLst>
            </p:cNvPr>
            <p:cNvSpPr txBox="1"/>
            <p:nvPr/>
          </p:nvSpPr>
          <p:spPr>
            <a:xfrm>
              <a:off x="4259454" y="509544"/>
              <a:ext cx="38237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System Walkthrough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01CC548-EB51-5857-FF90-174AD7078D70}"/>
                </a:ext>
              </a:extLst>
            </p:cNvPr>
            <p:cNvCxnSpPr/>
            <p:nvPr/>
          </p:nvCxnSpPr>
          <p:spPr>
            <a:xfrm>
              <a:off x="242893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D7AE7A7-713A-26F3-BCFC-86F8C4F4533F}"/>
                </a:ext>
              </a:extLst>
            </p:cNvPr>
            <p:cNvCxnSpPr/>
            <p:nvPr/>
          </p:nvCxnSpPr>
          <p:spPr>
            <a:xfrm>
              <a:off x="814115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27CD1F8-A270-E0ED-C5C4-91995D8E8A7D}"/>
              </a:ext>
            </a:extLst>
          </p:cNvPr>
          <p:cNvSpPr txBox="1"/>
          <p:nvPr/>
        </p:nvSpPr>
        <p:spPr>
          <a:xfrm>
            <a:off x="389861" y="3147422"/>
            <a:ext cx="2085949" cy="707886"/>
          </a:xfrm>
          <a:prstGeom prst="rect">
            <a:avLst/>
          </a:prstGeom>
          <a:solidFill>
            <a:srgbClr val="00D1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Stock Repositories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948666-AE7C-4C4E-3DDE-96373364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43" y="1251271"/>
            <a:ext cx="8650376" cy="53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54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4EEF-1F54-A0AA-959D-36B9035F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8">
            <a:extLst>
              <a:ext uri="{FF2B5EF4-FFF2-40B4-BE49-F238E27FC236}">
                <a16:creationId xmlns:a16="http://schemas.microsoft.com/office/drawing/2014/main" id="{A69899AF-F7ED-33F6-F47A-64F3084967C7}"/>
              </a:ext>
            </a:extLst>
          </p:cNvPr>
          <p:cNvSpPr txBox="1"/>
          <p:nvPr/>
        </p:nvSpPr>
        <p:spPr>
          <a:xfrm>
            <a:off x="1673135" y="4366011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AF1A47E-5A80-97CF-F680-6C1E8833B025}"/>
              </a:ext>
            </a:extLst>
          </p:cNvPr>
          <p:cNvCxnSpPr/>
          <p:nvPr/>
        </p:nvCxnSpPr>
        <p:spPr>
          <a:xfrm>
            <a:off x="1684116" y="4889642"/>
            <a:ext cx="302066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>
            <a:extLst>
              <a:ext uri="{FF2B5EF4-FFF2-40B4-BE49-F238E27FC236}">
                <a16:creationId xmlns:a16="http://schemas.microsoft.com/office/drawing/2014/main" id="{0C12DD84-492E-E340-2F3A-A938252E2323}"/>
              </a:ext>
            </a:extLst>
          </p:cNvPr>
          <p:cNvSpPr txBox="1"/>
          <p:nvPr/>
        </p:nvSpPr>
        <p:spPr>
          <a:xfrm>
            <a:off x="1684116" y="4993484"/>
            <a:ext cx="3020663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b="0" spc="3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F051C82-D325-095E-A418-1E94A7D4CEC6}"/>
              </a:ext>
            </a:extLst>
          </p:cNvPr>
          <p:cNvCxnSpPr/>
          <p:nvPr/>
        </p:nvCxnSpPr>
        <p:spPr>
          <a:xfrm>
            <a:off x="8091736" y="2316932"/>
            <a:ext cx="2343008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5ED8571-E367-4A75-1F5A-FE8B89C12550}"/>
              </a:ext>
            </a:extLst>
          </p:cNvPr>
          <p:cNvSpPr txBox="1"/>
          <p:nvPr/>
        </p:nvSpPr>
        <p:spPr>
          <a:xfrm>
            <a:off x="8091736" y="2459142"/>
            <a:ext cx="234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3DE7557F-C46E-44E5-D4E0-D1DDC364B08E}"/>
              </a:ext>
            </a:extLst>
          </p:cNvPr>
          <p:cNvSpPr txBox="1"/>
          <p:nvPr/>
        </p:nvSpPr>
        <p:spPr>
          <a:xfrm>
            <a:off x="7752909" y="1833549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BCAF598-5FBB-BCF9-23F2-C239EE665C74}"/>
              </a:ext>
            </a:extLst>
          </p:cNvPr>
          <p:cNvGrpSpPr/>
          <p:nvPr/>
        </p:nvGrpSpPr>
        <p:grpSpPr>
          <a:xfrm>
            <a:off x="1863897" y="434781"/>
            <a:ext cx="8808208" cy="584775"/>
            <a:chOff x="2428939" y="509544"/>
            <a:chExt cx="7484749" cy="58477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3AEB029-AD27-76F6-D70A-6E1FF053E9DD}"/>
                </a:ext>
              </a:extLst>
            </p:cNvPr>
            <p:cNvSpPr txBox="1"/>
            <p:nvPr/>
          </p:nvSpPr>
          <p:spPr>
            <a:xfrm>
              <a:off x="4259454" y="509544"/>
              <a:ext cx="38237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System Walkthrough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F8084BB-95DC-233E-C684-48D2CBBC2B63}"/>
                </a:ext>
              </a:extLst>
            </p:cNvPr>
            <p:cNvCxnSpPr/>
            <p:nvPr/>
          </p:nvCxnSpPr>
          <p:spPr>
            <a:xfrm>
              <a:off x="242893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B2A95CE-83B8-908E-A037-3BF9D8991A13}"/>
                </a:ext>
              </a:extLst>
            </p:cNvPr>
            <p:cNvCxnSpPr/>
            <p:nvPr/>
          </p:nvCxnSpPr>
          <p:spPr>
            <a:xfrm>
              <a:off x="814115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98635E5-C78A-9E88-747D-2FE18F2AB321}"/>
              </a:ext>
            </a:extLst>
          </p:cNvPr>
          <p:cNvSpPr txBox="1"/>
          <p:nvPr/>
        </p:nvSpPr>
        <p:spPr>
          <a:xfrm>
            <a:off x="4704779" y="1609046"/>
            <a:ext cx="2085949" cy="707886"/>
          </a:xfrm>
          <a:prstGeom prst="rect">
            <a:avLst/>
          </a:prstGeom>
          <a:solidFill>
            <a:srgbClr val="00D1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Stock Repositories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8E487E-8C36-4D37-564E-44B30309A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945"/>
            <a:ext cx="12192000" cy="37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54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1FDE3-7667-C677-09CF-7B2486E8A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8">
            <a:extLst>
              <a:ext uri="{FF2B5EF4-FFF2-40B4-BE49-F238E27FC236}">
                <a16:creationId xmlns:a16="http://schemas.microsoft.com/office/drawing/2014/main" id="{6447AB34-079E-B782-FD7A-33C30864F260}"/>
              </a:ext>
            </a:extLst>
          </p:cNvPr>
          <p:cNvSpPr txBox="1"/>
          <p:nvPr/>
        </p:nvSpPr>
        <p:spPr>
          <a:xfrm>
            <a:off x="1673135" y="4366011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121D457-2D3C-7BA3-759C-DA47A3F492EB}"/>
              </a:ext>
            </a:extLst>
          </p:cNvPr>
          <p:cNvCxnSpPr/>
          <p:nvPr/>
        </p:nvCxnSpPr>
        <p:spPr>
          <a:xfrm>
            <a:off x="1684116" y="4889642"/>
            <a:ext cx="302066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>
            <a:extLst>
              <a:ext uri="{FF2B5EF4-FFF2-40B4-BE49-F238E27FC236}">
                <a16:creationId xmlns:a16="http://schemas.microsoft.com/office/drawing/2014/main" id="{B436CC48-DC5F-FD78-ACC7-B74AEA2CCF4C}"/>
              </a:ext>
            </a:extLst>
          </p:cNvPr>
          <p:cNvSpPr txBox="1"/>
          <p:nvPr/>
        </p:nvSpPr>
        <p:spPr>
          <a:xfrm>
            <a:off x="1684116" y="4993484"/>
            <a:ext cx="3020663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b="0" spc="3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93E6A66-A6D6-E434-6A20-F12764495C05}"/>
              </a:ext>
            </a:extLst>
          </p:cNvPr>
          <p:cNvCxnSpPr/>
          <p:nvPr/>
        </p:nvCxnSpPr>
        <p:spPr>
          <a:xfrm>
            <a:off x="8091736" y="2316932"/>
            <a:ext cx="2343008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552F83BD-610B-4266-F824-2E3EE5BDABA6}"/>
              </a:ext>
            </a:extLst>
          </p:cNvPr>
          <p:cNvSpPr txBox="1"/>
          <p:nvPr/>
        </p:nvSpPr>
        <p:spPr>
          <a:xfrm>
            <a:off x="8091736" y="2459142"/>
            <a:ext cx="234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5D17FFA-2DEB-861E-72DF-A22E294E1ED9}"/>
              </a:ext>
            </a:extLst>
          </p:cNvPr>
          <p:cNvSpPr txBox="1"/>
          <p:nvPr/>
        </p:nvSpPr>
        <p:spPr>
          <a:xfrm>
            <a:off x="7752909" y="1833549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88476E-DB29-AF3C-0330-65CE66303A8B}"/>
              </a:ext>
            </a:extLst>
          </p:cNvPr>
          <p:cNvGrpSpPr/>
          <p:nvPr/>
        </p:nvGrpSpPr>
        <p:grpSpPr>
          <a:xfrm>
            <a:off x="1863897" y="434781"/>
            <a:ext cx="8808208" cy="584775"/>
            <a:chOff x="2428939" y="509544"/>
            <a:chExt cx="7484749" cy="58477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2DF2DE-FE14-76AD-AD34-2EB444C1762A}"/>
                </a:ext>
              </a:extLst>
            </p:cNvPr>
            <p:cNvSpPr txBox="1"/>
            <p:nvPr/>
          </p:nvSpPr>
          <p:spPr>
            <a:xfrm>
              <a:off x="4259454" y="509544"/>
              <a:ext cx="38237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System Walkthrough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8E46DB0-36D1-444A-5EB8-36BE35220657}"/>
                </a:ext>
              </a:extLst>
            </p:cNvPr>
            <p:cNvCxnSpPr/>
            <p:nvPr/>
          </p:nvCxnSpPr>
          <p:spPr>
            <a:xfrm>
              <a:off x="242893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7D5FF3F-1204-0BA7-7360-0BEADCFAD9B4}"/>
                </a:ext>
              </a:extLst>
            </p:cNvPr>
            <p:cNvCxnSpPr/>
            <p:nvPr/>
          </p:nvCxnSpPr>
          <p:spPr>
            <a:xfrm>
              <a:off x="814115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275C267-78ED-3918-6384-87B628121F88}"/>
              </a:ext>
            </a:extLst>
          </p:cNvPr>
          <p:cNvSpPr txBox="1"/>
          <p:nvPr/>
        </p:nvSpPr>
        <p:spPr>
          <a:xfrm>
            <a:off x="297645" y="1019556"/>
            <a:ext cx="3132504" cy="400110"/>
          </a:xfrm>
          <a:prstGeom prst="rect">
            <a:avLst/>
          </a:prstGeom>
          <a:solidFill>
            <a:srgbClr val="00D1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/>
              </a:rPr>
              <a:t>Portfolio Management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96FA7-71E4-7717-C2F7-F34CB252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28" y="1605247"/>
            <a:ext cx="9937898" cy="516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54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9609-BF80-0276-1FBF-A7B7732CF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8">
            <a:extLst>
              <a:ext uri="{FF2B5EF4-FFF2-40B4-BE49-F238E27FC236}">
                <a16:creationId xmlns:a16="http://schemas.microsoft.com/office/drawing/2014/main" id="{EABC55CA-D433-13ED-5FAA-ED2A686916F2}"/>
              </a:ext>
            </a:extLst>
          </p:cNvPr>
          <p:cNvSpPr txBox="1"/>
          <p:nvPr/>
        </p:nvSpPr>
        <p:spPr>
          <a:xfrm>
            <a:off x="1673135" y="4366011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3D17216-36C0-CC75-CF55-CFED34F98B7F}"/>
              </a:ext>
            </a:extLst>
          </p:cNvPr>
          <p:cNvCxnSpPr/>
          <p:nvPr/>
        </p:nvCxnSpPr>
        <p:spPr>
          <a:xfrm>
            <a:off x="1684116" y="4889642"/>
            <a:ext cx="302066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>
            <a:extLst>
              <a:ext uri="{FF2B5EF4-FFF2-40B4-BE49-F238E27FC236}">
                <a16:creationId xmlns:a16="http://schemas.microsoft.com/office/drawing/2014/main" id="{FA3E0A92-75B3-7A79-F66A-BAC7F8DD180C}"/>
              </a:ext>
            </a:extLst>
          </p:cNvPr>
          <p:cNvSpPr txBox="1"/>
          <p:nvPr/>
        </p:nvSpPr>
        <p:spPr>
          <a:xfrm>
            <a:off x="1684116" y="4993484"/>
            <a:ext cx="3020663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b="0" spc="3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716D17E-2BFD-F3D3-AED2-EBCE40754CC2}"/>
              </a:ext>
            </a:extLst>
          </p:cNvPr>
          <p:cNvCxnSpPr/>
          <p:nvPr/>
        </p:nvCxnSpPr>
        <p:spPr>
          <a:xfrm>
            <a:off x="8091736" y="2316932"/>
            <a:ext cx="2343008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17B10B5-92E1-E8FA-6E3C-78D23C111836}"/>
              </a:ext>
            </a:extLst>
          </p:cNvPr>
          <p:cNvSpPr txBox="1"/>
          <p:nvPr/>
        </p:nvSpPr>
        <p:spPr>
          <a:xfrm>
            <a:off x="8091736" y="2459142"/>
            <a:ext cx="234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837F64E5-39F8-DD16-9C99-80331FE3E748}"/>
              </a:ext>
            </a:extLst>
          </p:cNvPr>
          <p:cNvSpPr txBox="1"/>
          <p:nvPr/>
        </p:nvSpPr>
        <p:spPr>
          <a:xfrm>
            <a:off x="7752909" y="1833549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A85FBE1-1ECD-0780-2E43-D9D7BF725261}"/>
              </a:ext>
            </a:extLst>
          </p:cNvPr>
          <p:cNvGrpSpPr/>
          <p:nvPr/>
        </p:nvGrpSpPr>
        <p:grpSpPr>
          <a:xfrm>
            <a:off x="3103099" y="378974"/>
            <a:ext cx="5250906" cy="584775"/>
            <a:chOff x="3329973" y="509544"/>
            <a:chExt cx="5382788" cy="58477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D029646-792D-00DD-4D98-BD1AEA3EF61C}"/>
                </a:ext>
              </a:extLst>
            </p:cNvPr>
            <p:cNvSpPr txBox="1"/>
            <p:nvPr/>
          </p:nvSpPr>
          <p:spPr>
            <a:xfrm>
              <a:off x="5211573" y="509544"/>
              <a:ext cx="162716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Demo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20CAE47-F2FC-CD24-9F66-E6AD1A4D0D76}"/>
                </a:ext>
              </a:extLst>
            </p:cNvPr>
            <p:cNvCxnSpPr/>
            <p:nvPr/>
          </p:nvCxnSpPr>
          <p:spPr>
            <a:xfrm>
              <a:off x="3329973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B7E737D-784F-9C22-F3EE-D34C97D021D2}"/>
                </a:ext>
              </a:extLst>
            </p:cNvPr>
            <p:cNvCxnSpPr/>
            <p:nvPr/>
          </p:nvCxnSpPr>
          <p:spPr>
            <a:xfrm>
              <a:off x="6940232" y="831974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72E5567-13C0-7264-2A83-22561138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6269"/>
            <a:ext cx="12192000" cy="49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54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797" y="-5133930"/>
            <a:ext cx="9120406" cy="9114310"/>
          </a:xfrm>
          <a:prstGeom prst="rect">
            <a:avLst/>
          </a:prstGeom>
        </p:spPr>
      </p:pic>
      <p:sp>
        <p:nvSpPr>
          <p:cNvPr id="49" name="椭圆 48"/>
          <p:cNvSpPr/>
          <p:nvPr/>
        </p:nvSpPr>
        <p:spPr>
          <a:xfrm>
            <a:off x="5214425" y="1431023"/>
            <a:ext cx="1763150" cy="1763150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i="1" dirty="0">
                <a:latin typeface="Century Gothic" panose="020B0502020202020204" pitchFamily="34" charset="0"/>
              </a:rPr>
              <a:t>3</a:t>
            </a:r>
            <a:endParaRPr lang="zh-CN" altLang="en-US" sz="8000" i="1" dirty="0">
              <a:latin typeface="Century Gothic" panose="020B0502020202020204" pitchFamily="34" charset="0"/>
            </a:endParaRPr>
          </a:p>
        </p:txBody>
      </p:sp>
      <p:sp>
        <p:nvSpPr>
          <p:cNvPr id="66" name="文本占位符 9">
            <a:extLst>
              <a:ext uri="{FF2B5EF4-FFF2-40B4-BE49-F238E27FC236}">
                <a16:creationId xmlns:a16="http://schemas.microsoft.com/office/drawing/2014/main" id="{1B1FCE69-1AED-4FEB-99A4-55238AB15BDA}"/>
              </a:ext>
            </a:extLst>
          </p:cNvPr>
          <p:cNvSpPr txBox="1">
            <a:spLocks/>
          </p:cNvSpPr>
          <p:nvPr/>
        </p:nvSpPr>
        <p:spPr>
          <a:xfrm>
            <a:off x="4475089" y="410311"/>
            <a:ext cx="3241822" cy="53222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 </a:t>
            </a:r>
            <a:r>
              <a:rPr lang="en-US" altLang="zh-CN" sz="4000" dirty="0">
                <a:solidFill>
                  <a:sysClr val="window" lastClr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THREE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54B5420B-F77B-4B34-B605-F509A55B5081}"/>
              </a:ext>
            </a:extLst>
          </p:cNvPr>
          <p:cNvSpPr txBox="1">
            <a:spLocks/>
          </p:cNvSpPr>
          <p:nvPr/>
        </p:nvSpPr>
        <p:spPr>
          <a:xfrm>
            <a:off x="2067559" y="4319788"/>
            <a:ext cx="8188960" cy="9144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b="1" dirty="0">
                <a:solidFill>
                  <a:prstClr val="black"/>
                </a:solidFill>
              </a:rPr>
              <a:t>TECH &amp; SUMMARY</a:t>
            </a:r>
            <a:endParaRPr lang="zh-CN" altLang="en-US" sz="2800" b="1" dirty="0">
              <a:solidFill>
                <a:prstClr val="black"/>
              </a:solidFill>
            </a:endParaRPr>
          </a:p>
        </p:txBody>
      </p:sp>
      <p:sp>
        <p:nvSpPr>
          <p:cNvPr id="69" name="圆角矩形 1">
            <a:extLst>
              <a:ext uri="{FF2B5EF4-FFF2-40B4-BE49-F238E27FC236}">
                <a16:creationId xmlns:a16="http://schemas.microsoft.com/office/drawing/2014/main" id="{E71F75B6-0D76-449C-98BC-F5C134CD6DBD}"/>
              </a:ext>
            </a:extLst>
          </p:cNvPr>
          <p:cNvSpPr/>
          <p:nvPr/>
        </p:nvSpPr>
        <p:spPr>
          <a:xfrm>
            <a:off x="5536405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0" name="圆角矩形 2">
            <a:extLst>
              <a:ext uri="{FF2B5EF4-FFF2-40B4-BE49-F238E27FC236}">
                <a16:creationId xmlns:a16="http://schemas.microsoft.com/office/drawing/2014/main" id="{101A845B-777B-404A-B46E-D41FBB129945}"/>
              </a:ext>
            </a:extLst>
          </p:cNvPr>
          <p:cNvSpPr/>
          <p:nvPr/>
        </p:nvSpPr>
        <p:spPr>
          <a:xfrm>
            <a:off x="5627687" y="5918297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1" name="圆角矩形 11">
            <a:extLst>
              <a:ext uri="{FF2B5EF4-FFF2-40B4-BE49-F238E27FC236}">
                <a16:creationId xmlns:a16="http://schemas.microsoft.com/office/drawing/2014/main" id="{B9FBB3CF-D495-4DDE-829E-B225938807CB}"/>
              </a:ext>
            </a:extLst>
          </p:cNvPr>
          <p:cNvSpPr/>
          <p:nvPr/>
        </p:nvSpPr>
        <p:spPr>
          <a:xfrm>
            <a:off x="5934443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2" name="圆角矩形 12">
            <a:extLst>
              <a:ext uri="{FF2B5EF4-FFF2-40B4-BE49-F238E27FC236}">
                <a16:creationId xmlns:a16="http://schemas.microsoft.com/office/drawing/2014/main" id="{AF7990F1-AFFB-44AE-BE03-A420BC543B70}"/>
              </a:ext>
            </a:extLst>
          </p:cNvPr>
          <p:cNvSpPr/>
          <p:nvPr/>
        </p:nvSpPr>
        <p:spPr>
          <a:xfrm>
            <a:off x="6025725" y="5920016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3" name="圆角矩形 14">
            <a:extLst>
              <a:ext uri="{FF2B5EF4-FFF2-40B4-BE49-F238E27FC236}">
                <a16:creationId xmlns:a16="http://schemas.microsoft.com/office/drawing/2014/main" id="{9248918F-7DD2-46E0-95F5-E027F5B6E8F1}"/>
              </a:ext>
            </a:extLst>
          </p:cNvPr>
          <p:cNvSpPr/>
          <p:nvPr/>
        </p:nvSpPr>
        <p:spPr>
          <a:xfrm>
            <a:off x="6332481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4" name="圆角矩形 15">
            <a:extLst>
              <a:ext uri="{FF2B5EF4-FFF2-40B4-BE49-F238E27FC236}">
                <a16:creationId xmlns:a16="http://schemas.microsoft.com/office/drawing/2014/main" id="{ADB8F400-9952-4C6A-AB47-8E7BA1B05D35}"/>
              </a:ext>
            </a:extLst>
          </p:cNvPr>
          <p:cNvSpPr/>
          <p:nvPr/>
        </p:nvSpPr>
        <p:spPr>
          <a:xfrm>
            <a:off x="6435191" y="5915661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3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6" grpId="0"/>
      <p:bldP spid="67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373066" y="443635"/>
            <a:ext cx="5654768" cy="646878"/>
            <a:chOff x="3191888" y="525803"/>
            <a:chExt cx="5654768" cy="58477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14CC1E6-4F32-413E-82C8-694022038F60}"/>
                </a:ext>
              </a:extLst>
            </p:cNvPr>
            <p:cNvSpPr txBox="1"/>
            <p:nvPr/>
          </p:nvSpPr>
          <p:spPr>
            <a:xfrm>
              <a:off x="5060548" y="525803"/>
              <a:ext cx="185405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prstClr val="black"/>
                  </a:solidFill>
                  <a:latin typeface="+mj-ea"/>
                  <a:ea typeface="+mj-ea"/>
                </a:rPr>
                <a:t>TECH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Century Gothic" panose="020B0502020202020204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3191888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7074127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593C627-00C4-3F31-EF7A-236487F24E56}"/>
              </a:ext>
            </a:extLst>
          </p:cNvPr>
          <p:cNvSpPr txBox="1"/>
          <p:nvPr/>
        </p:nvSpPr>
        <p:spPr>
          <a:xfrm>
            <a:off x="297645" y="1019556"/>
            <a:ext cx="3132504" cy="400110"/>
          </a:xfrm>
          <a:prstGeom prst="rect">
            <a:avLst/>
          </a:prstGeom>
          <a:solidFill>
            <a:srgbClr val="00D1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/>
              </a:rPr>
              <a:t>Architecture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1532577-7996-8F04-E125-0A463E54C6EA}"/>
              </a:ext>
            </a:extLst>
          </p:cNvPr>
          <p:cNvSpPr/>
          <p:nvPr/>
        </p:nvSpPr>
        <p:spPr>
          <a:xfrm>
            <a:off x="4760334" y="3252944"/>
            <a:ext cx="1987467" cy="730102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Backend</a:t>
            </a:r>
            <a:endParaRPr lang="zh-CN" altLang="en-US" dirty="0">
              <a:latin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759F421-6A35-7F5A-5562-450B1E9AA684}"/>
              </a:ext>
            </a:extLst>
          </p:cNvPr>
          <p:cNvSpPr/>
          <p:nvPr/>
        </p:nvSpPr>
        <p:spPr>
          <a:xfrm>
            <a:off x="4760334" y="4927686"/>
            <a:ext cx="1956390" cy="730102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Frontend</a:t>
            </a:r>
            <a:endParaRPr lang="zh-CN" altLang="en-US" dirty="0">
              <a:latin typeface="+mn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78C248B-8E27-FCD1-72AA-90FA7950CD01}"/>
              </a:ext>
            </a:extLst>
          </p:cNvPr>
          <p:cNvSpPr/>
          <p:nvPr/>
        </p:nvSpPr>
        <p:spPr>
          <a:xfrm>
            <a:off x="4760334" y="1618664"/>
            <a:ext cx="1956390" cy="730102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Database</a:t>
            </a:r>
            <a:endParaRPr lang="zh-CN" altLang="en-US" dirty="0">
              <a:latin typeface="+mn-ea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25D006A-F28D-F12D-81F7-4EA870509FEC}"/>
              </a:ext>
            </a:extLst>
          </p:cNvPr>
          <p:cNvSpPr/>
          <p:nvPr/>
        </p:nvSpPr>
        <p:spPr>
          <a:xfrm>
            <a:off x="1779012" y="3200398"/>
            <a:ext cx="1956390" cy="730102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External API</a:t>
            </a:r>
            <a:endParaRPr lang="zh-CN" altLang="en-US" dirty="0">
              <a:latin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CC62F22-161C-414B-244A-4D4BEF063506}"/>
              </a:ext>
            </a:extLst>
          </p:cNvPr>
          <p:cNvCxnSpPr>
            <a:cxnSpLocks/>
          </p:cNvCxnSpPr>
          <p:nvPr/>
        </p:nvCxnSpPr>
        <p:spPr>
          <a:xfrm flipH="1">
            <a:off x="3724972" y="3439118"/>
            <a:ext cx="9912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2039C3C-FF3F-3069-FE46-C649B0D7EFDB}"/>
              </a:ext>
            </a:extLst>
          </p:cNvPr>
          <p:cNvCxnSpPr>
            <a:cxnSpLocks/>
          </p:cNvCxnSpPr>
          <p:nvPr/>
        </p:nvCxnSpPr>
        <p:spPr>
          <a:xfrm>
            <a:off x="3735402" y="3713930"/>
            <a:ext cx="9808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810D666-884B-14E8-2948-7886FDE8775B}"/>
              </a:ext>
            </a:extLst>
          </p:cNvPr>
          <p:cNvSpPr txBox="1"/>
          <p:nvPr/>
        </p:nvSpPr>
        <p:spPr>
          <a:xfrm>
            <a:off x="3834064" y="3068275"/>
            <a:ext cx="92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Query</a:t>
            </a:r>
            <a:endParaRPr lang="zh-CN" altLang="en-US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B7AF40-66D4-2224-5C0B-78391DC60B28}"/>
              </a:ext>
            </a:extLst>
          </p:cNvPr>
          <p:cNvSpPr txBox="1"/>
          <p:nvPr/>
        </p:nvSpPr>
        <p:spPr>
          <a:xfrm>
            <a:off x="3912269" y="3674738"/>
            <a:ext cx="92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Data</a:t>
            </a:r>
            <a:endParaRPr lang="zh-CN" altLang="en-US" dirty="0">
              <a:latin typeface="+mn-ea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4074ABA-A5EF-5E54-FA93-3E46BB5F4767}"/>
              </a:ext>
            </a:extLst>
          </p:cNvPr>
          <p:cNvCxnSpPr>
            <a:cxnSpLocks/>
          </p:cNvCxnSpPr>
          <p:nvPr/>
        </p:nvCxnSpPr>
        <p:spPr>
          <a:xfrm flipV="1">
            <a:off x="5468353" y="2401762"/>
            <a:ext cx="0" cy="7986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40FA5FB-EB0B-A0AD-E979-AD14D78BD4DF}"/>
              </a:ext>
            </a:extLst>
          </p:cNvPr>
          <p:cNvSpPr txBox="1"/>
          <p:nvPr/>
        </p:nvSpPr>
        <p:spPr>
          <a:xfrm>
            <a:off x="4557962" y="2477914"/>
            <a:ext cx="97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Import</a:t>
            </a:r>
          </a:p>
          <a:p>
            <a:r>
              <a:rPr lang="en-US" altLang="zh-CN" dirty="0">
                <a:latin typeface="+mn-ea"/>
              </a:rPr>
              <a:t>&amp;Query</a:t>
            </a:r>
            <a:endParaRPr lang="zh-CN" altLang="en-US" dirty="0"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A9D9AF-4125-E2DE-D214-F0FDE88E1B3D}"/>
              </a:ext>
            </a:extLst>
          </p:cNvPr>
          <p:cNvSpPr txBox="1"/>
          <p:nvPr/>
        </p:nvSpPr>
        <p:spPr>
          <a:xfrm>
            <a:off x="6031795" y="2401312"/>
            <a:ext cx="1343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Return </a:t>
            </a:r>
            <a:r>
              <a:rPr lang="en-US" altLang="zh-CN" dirty="0" err="1">
                <a:latin typeface="+mn-ea"/>
              </a:rPr>
              <a:t>user&amp;stock</a:t>
            </a:r>
            <a:r>
              <a:rPr lang="en-US" altLang="zh-CN" dirty="0">
                <a:latin typeface="+mn-ea"/>
              </a:rPr>
              <a:t> info</a:t>
            </a:r>
            <a:endParaRPr lang="zh-CN" altLang="en-US" dirty="0">
              <a:latin typeface="+mn-ea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169E3CB-BFA6-98B7-97EF-717F72EC83F8}"/>
              </a:ext>
            </a:extLst>
          </p:cNvPr>
          <p:cNvCxnSpPr>
            <a:cxnSpLocks/>
          </p:cNvCxnSpPr>
          <p:nvPr/>
        </p:nvCxnSpPr>
        <p:spPr>
          <a:xfrm>
            <a:off x="5955632" y="2401312"/>
            <a:ext cx="0" cy="799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C0D5049-776F-63DF-9284-87B97F8ED333}"/>
              </a:ext>
            </a:extLst>
          </p:cNvPr>
          <p:cNvCxnSpPr>
            <a:cxnSpLocks/>
          </p:cNvCxnSpPr>
          <p:nvPr/>
        </p:nvCxnSpPr>
        <p:spPr>
          <a:xfrm>
            <a:off x="5456321" y="4052513"/>
            <a:ext cx="0" cy="799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FF6428B-E82D-901B-041F-E1921CBE8B12}"/>
              </a:ext>
            </a:extLst>
          </p:cNvPr>
          <p:cNvCxnSpPr>
            <a:cxnSpLocks/>
          </p:cNvCxnSpPr>
          <p:nvPr/>
        </p:nvCxnSpPr>
        <p:spPr>
          <a:xfrm flipV="1">
            <a:off x="5955632" y="4079642"/>
            <a:ext cx="0" cy="7719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5D4ABBF-9CB8-5666-7CE9-8B1BF240922B}"/>
              </a:ext>
            </a:extLst>
          </p:cNvPr>
          <p:cNvSpPr txBox="1"/>
          <p:nvPr/>
        </p:nvSpPr>
        <p:spPr>
          <a:xfrm>
            <a:off x="4445042" y="4142454"/>
            <a:ext cx="97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Return </a:t>
            </a:r>
          </a:p>
          <a:p>
            <a:pPr algn="ctr"/>
            <a:r>
              <a:rPr lang="en-US" altLang="zh-CN" dirty="0">
                <a:latin typeface="+mn-ea"/>
              </a:rPr>
              <a:t>data</a:t>
            </a:r>
            <a:endParaRPr lang="zh-CN" altLang="en-US" dirty="0">
              <a:latin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16DABD-6104-F984-9FF6-056D3DD6D9D9}"/>
              </a:ext>
            </a:extLst>
          </p:cNvPr>
          <p:cNvSpPr txBox="1"/>
          <p:nvPr/>
        </p:nvSpPr>
        <p:spPr>
          <a:xfrm>
            <a:off x="5937585" y="4280953"/>
            <a:ext cx="103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Request</a:t>
            </a:r>
            <a:endParaRPr lang="zh-CN" altLang="en-US" dirty="0">
              <a:latin typeface="+mn-ea"/>
            </a:endParaRP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39171C46-9071-6BF0-2CB0-A900CA8A3CAA}"/>
              </a:ext>
            </a:extLst>
          </p:cNvPr>
          <p:cNvSpPr/>
          <p:nvPr/>
        </p:nvSpPr>
        <p:spPr>
          <a:xfrm>
            <a:off x="7197090" y="4329575"/>
            <a:ext cx="944479" cy="475464"/>
          </a:xfrm>
          <a:prstGeom prst="rightArrow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E877AF-BC46-ADE6-55CD-2FD1E5CF0BF2}"/>
              </a:ext>
            </a:extLst>
          </p:cNvPr>
          <p:cNvSpPr txBox="1"/>
          <p:nvPr/>
        </p:nvSpPr>
        <p:spPr>
          <a:xfrm>
            <a:off x="6972300" y="3837997"/>
            <a:ext cx="134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Internal API</a:t>
            </a:r>
            <a:endParaRPr lang="zh-CN" altLang="en-US" dirty="0">
              <a:latin typeface="+mn-ea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3B41A3A-3133-3B93-2602-F7F25D437FB5}"/>
              </a:ext>
            </a:extLst>
          </p:cNvPr>
          <p:cNvCxnSpPr>
            <a:cxnSpLocks/>
            <a:stCxn id="6" idx="2"/>
            <a:endCxn id="53" idx="0"/>
          </p:cNvCxnSpPr>
          <p:nvPr/>
        </p:nvCxnSpPr>
        <p:spPr>
          <a:xfrm>
            <a:off x="5738529" y="5657788"/>
            <a:ext cx="0" cy="3915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986EDE2A-7113-D993-B19C-D91B4A1BDB95}"/>
              </a:ext>
            </a:extLst>
          </p:cNvPr>
          <p:cNvSpPr/>
          <p:nvPr/>
        </p:nvSpPr>
        <p:spPr>
          <a:xfrm>
            <a:off x="4760334" y="6049314"/>
            <a:ext cx="1956390" cy="730102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UI</a:t>
            </a:r>
            <a:endParaRPr lang="zh-CN" altLang="en-US" dirty="0">
              <a:latin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9C20D55-4A48-6E4E-1C9C-1493FC64810A}"/>
              </a:ext>
            </a:extLst>
          </p:cNvPr>
          <p:cNvSpPr txBox="1"/>
          <p:nvPr/>
        </p:nvSpPr>
        <p:spPr>
          <a:xfrm>
            <a:off x="5867401" y="5623244"/>
            <a:ext cx="103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Event</a:t>
            </a:r>
            <a:endParaRPr lang="zh-CN" altLang="en-US" dirty="0">
              <a:latin typeface="+mn-ea"/>
            </a:endParaRPr>
          </a:p>
        </p:txBody>
      </p:sp>
      <p:sp>
        <p:nvSpPr>
          <p:cNvPr id="63" name="左大括号 62">
            <a:extLst>
              <a:ext uri="{FF2B5EF4-FFF2-40B4-BE49-F238E27FC236}">
                <a16:creationId xmlns:a16="http://schemas.microsoft.com/office/drawing/2014/main" id="{047FDC41-B9EC-A3B2-B337-84B62BB481B3}"/>
              </a:ext>
            </a:extLst>
          </p:cNvPr>
          <p:cNvSpPr/>
          <p:nvPr/>
        </p:nvSpPr>
        <p:spPr>
          <a:xfrm>
            <a:off x="8260462" y="2862980"/>
            <a:ext cx="131780" cy="3445896"/>
          </a:xfrm>
          <a:prstGeom prst="leftBrace">
            <a:avLst/>
          </a:prstGeom>
          <a:ln w="12700" cap="rnd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19448BD-A5EE-249D-2FAA-5B1012895F60}"/>
              </a:ext>
            </a:extLst>
          </p:cNvPr>
          <p:cNvSpPr txBox="1"/>
          <p:nvPr/>
        </p:nvSpPr>
        <p:spPr>
          <a:xfrm>
            <a:off x="8414777" y="2951604"/>
            <a:ext cx="35720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tab_six</a:t>
            </a:r>
            <a:r>
              <a:rPr lang="en-US" altLang="zh-CN" dirty="0">
                <a:latin typeface="+mn-ea"/>
              </a:rPr>
              <a:t>/login</a:t>
            </a:r>
          </a:p>
          <a:p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tab_six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mysql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init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tab_six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mysql</a:t>
            </a:r>
            <a:r>
              <a:rPr lang="en-US" altLang="zh-CN" dirty="0">
                <a:latin typeface="+mn-ea"/>
              </a:rPr>
              <a:t> /create-tables</a:t>
            </a:r>
          </a:p>
          <a:p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tab_six</a:t>
            </a:r>
            <a:r>
              <a:rPr lang="en-US" altLang="zh-CN" dirty="0">
                <a:latin typeface="+mn-ea"/>
              </a:rPr>
              <a:t>/stock/update</a:t>
            </a:r>
          </a:p>
          <a:p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tab_six</a:t>
            </a:r>
            <a:r>
              <a:rPr lang="en-US" altLang="zh-CN" dirty="0">
                <a:latin typeface="+mn-ea"/>
              </a:rPr>
              <a:t>/stock/delete</a:t>
            </a:r>
          </a:p>
          <a:p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tab_six</a:t>
            </a:r>
            <a:r>
              <a:rPr lang="en-US" altLang="zh-CN" dirty="0">
                <a:latin typeface="+mn-ea"/>
              </a:rPr>
              <a:t>/stock/</a:t>
            </a:r>
            <a:r>
              <a:rPr lang="en-US" altLang="zh-CN" dirty="0" err="1">
                <a:latin typeface="+mn-ea"/>
              </a:rPr>
              <a:t>getFromDB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tab_six</a:t>
            </a:r>
            <a:r>
              <a:rPr lang="en-US" altLang="zh-CN" dirty="0">
                <a:latin typeface="+mn-ea"/>
              </a:rPr>
              <a:t>/stock/</a:t>
            </a:r>
            <a:r>
              <a:rPr lang="en-US" altLang="zh-CN" dirty="0" err="1">
                <a:latin typeface="+mn-ea"/>
              </a:rPr>
              <a:t>getLastFromDB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tab_six</a:t>
            </a:r>
            <a:r>
              <a:rPr lang="en-US" altLang="zh-CN" dirty="0">
                <a:latin typeface="+mn-ea"/>
              </a:rPr>
              <a:t>/stock/ external</a:t>
            </a:r>
          </a:p>
          <a:p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tab_six</a:t>
            </a:r>
            <a:r>
              <a:rPr lang="en-US" altLang="zh-CN" dirty="0">
                <a:latin typeface="+mn-ea"/>
              </a:rPr>
              <a:t>/exchange/</a:t>
            </a:r>
            <a:r>
              <a:rPr lang="en-US" altLang="zh-CN" dirty="0" err="1">
                <a:latin typeface="+mn-ea"/>
              </a:rPr>
              <a:t>buyingIn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tab_six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buyingOut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tab_six</a:t>
            </a:r>
            <a:r>
              <a:rPr lang="en-US" altLang="zh-CN" dirty="0">
                <a:latin typeface="+mn-ea"/>
              </a:rPr>
              <a:t>/position/get</a:t>
            </a:r>
          </a:p>
        </p:txBody>
      </p:sp>
    </p:spTree>
    <p:extLst>
      <p:ext uri="{BB962C8B-B14F-4D97-AF65-F5344CB8AC3E}">
        <p14:creationId xmlns:p14="http://schemas.microsoft.com/office/powerpoint/2010/main" val="6679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ADF42-B5A2-DFBF-2817-18B71266C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270C0FF1-6C0E-3E82-2C86-A07A0076E894}"/>
              </a:ext>
            </a:extLst>
          </p:cNvPr>
          <p:cNvGrpSpPr/>
          <p:nvPr/>
        </p:nvGrpSpPr>
        <p:grpSpPr>
          <a:xfrm>
            <a:off x="3373066" y="443635"/>
            <a:ext cx="5654768" cy="646878"/>
            <a:chOff x="3191888" y="525803"/>
            <a:chExt cx="5654768" cy="58477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30834A4-E305-F6AF-A6E1-2423C6928A90}"/>
                </a:ext>
              </a:extLst>
            </p:cNvPr>
            <p:cNvSpPr txBox="1"/>
            <p:nvPr/>
          </p:nvSpPr>
          <p:spPr>
            <a:xfrm>
              <a:off x="5060548" y="525803"/>
              <a:ext cx="185405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prstClr val="black"/>
                  </a:solidFill>
                  <a:latin typeface="+mj-ea"/>
                  <a:ea typeface="+mj-ea"/>
                </a:rPr>
                <a:t>TECH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Century Gothic" panose="020B0502020202020204" pitchFamily="34" charset="0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1154BD9-9FE6-2F2F-E473-874A2864AAF3}"/>
                </a:ext>
              </a:extLst>
            </p:cNvPr>
            <p:cNvCxnSpPr/>
            <p:nvPr/>
          </p:nvCxnSpPr>
          <p:spPr>
            <a:xfrm>
              <a:off x="3191888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5467A2E-EDF1-337D-5C80-9B6353534C0F}"/>
                </a:ext>
              </a:extLst>
            </p:cNvPr>
            <p:cNvCxnSpPr/>
            <p:nvPr/>
          </p:nvCxnSpPr>
          <p:spPr>
            <a:xfrm>
              <a:off x="7074127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53716E9-D904-4ED3-8701-0038CEF2E2DC}"/>
              </a:ext>
            </a:extLst>
          </p:cNvPr>
          <p:cNvSpPr txBox="1"/>
          <p:nvPr/>
        </p:nvSpPr>
        <p:spPr>
          <a:xfrm>
            <a:off x="297645" y="1019556"/>
            <a:ext cx="3132504" cy="400110"/>
          </a:xfrm>
          <a:prstGeom prst="rect">
            <a:avLst/>
          </a:prstGeom>
          <a:solidFill>
            <a:srgbClr val="00D1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/>
              </a:rPr>
              <a:t>Backend Stacks &amp; Arch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6CC37D-C1C6-7FD0-5A2E-BF05BF2F5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04" y="2066647"/>
            <a:ext cx="916040" cy="9160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98E4117-360F-F179-B048-82C748BDACE3}"/>
              </a:ext>
            </a:extLst>
          </p:cNvPr>
          <p:cNvSpPr txBox="1"/>
          <p:nvPr/>
        </p:nvSpPr>
        <p:spPr>
          <a:xfrm>
            <a:off x="2523244" y="2293834"/>
            <a:ext cx="181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JavaScript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B5D6FFA-7AF1-DB10-1578-2ABBDA753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12" y="3233221"/>
            <a:ext cx="609274" cy="60927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AE53462-1A16-9E53-13BA-EF1927463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62" y="4971832"/>
            <a:ext cx="609524" cy="60952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60EC596-4213-9B59-7479-D24E2AD57342}"/>
              </a:ext>
            </a:extLst>
          </p:cNvPr>
          <p:cNvSpPr txBox="1"/>
          <p:nvPr/>
        </p:nvSpPr>
        <p:spPr>
          <a:xfrm>
            <a:off x="2666168" y="3307025"/>
            <a:ext cx="181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express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BCB950B-CA21-4559-EBE1-42EAB23C5AB4}"/>
              </a:ext>
            </a:extLst>
          </p:cNvPr>
          <p:cNvSpPr txBox="1"/>
          <p:nvPr/>
        </p:nvSpPr>
        <p:spPr>
          <a:xfrm>
            <a:off x="2738740" y="4093030"/>
            <a:ext cx="181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+mn-ea"/>
              </a:rPr>
              <a:t>axios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5061DB-3A30-C854-F317-C9D783E328B5}"/>
              </a:ext>
            </a:extLst>
          </p:cNvPr>
          <p:cNvSpPr txBox="1"/>
          <p:nvPr/>
        </p:nvSpPr>
        <p:spPr>
          <a:xfrm>
            <a:off x="2666168" y="4971832"/>
            <a:ext cx="181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mysql2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F1CCAA9-1000-AA48-C6C4-0D4597639D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19" y="4093030"/>
            <a:ext cx="711810" cy="71181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AB6C9191-EFB9-2C7C-5183-CF74E61BC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594" y="1045461"/>
            <a:ext cx="4716862" cy="56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5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7C2ED-F4CB-54D4-F79A-F145A2A93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B4B92734-92B5-D0E2-4561-A7BF86A8F2FD}"/>
              </a:ext>
            </a:extLst>
          </p:cNvPr>
          <p:cNvGrpSpPr/>
          <p:nvPr/>
        </p:nvGrpSpPr>
        <p:grpSpPr>
          <a:xfrm>
            <a:off x="3373066" y="443635"/>
            <a:ext cx="5654768" cy="646878"/>
            <a:chOff x="3191888" y="525803"/>
            <a:chExt cx="5654768" cy="58477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E954B14-1D98-2F9C-4DBC-937D0C869F29}"/>
                </a:ext>
              </a:extLst>
            </p:cNvPr>
            <p:cNvSpPr txBox="1"/>
            <p:nvPr/>
          </p:nvSpPr>
          <p:spPr>
            <a:xfrm>
              <a:off x="5060548" y="525803"/>
              <a:ext cx="185405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prstClr val="black"/>
                  </a:solidFill>
                  <a:latin typeface="+mj-ea"/>
                  <a:ea typeface="+mj-ea"/>
                </a:rPr>
                <a:t>TECH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Century Gothic" panose="020B0502020202020204" pitchFamily="34" charset="0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C8B3C99-292A-63E3-65ED-A0E7325266E4}"/>
                </a:ext>
              </a:extLst>
            </p:cNvPr>
            <p:cNvCxnSpPr/>
            <p:nvPr/>
          </p:nvCxnSpPr>
          <p:spPr>
            <a:xfrm>
              <a:off x="3191888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380DBBF-2A71-1919-7C3B-B1C6583546EC}"/>
                </a:ext>
              </a:extLst>
            </p:cNvPr>
            <p:cNvCxnSpPr/>
            <p:nvPr/>
          </p:nvCxnSpPr>
          <p:spPr>
            <a:xfrm>
              <a:off x="7074127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8DDD971-2904-FFB5-630A-9BE6C3405DB2}"/>
              </a:ext>
            </a:extLst>
          </p:cNvPr>
          <p:cNvSpPr txBox="1"/>
          <p:nvPr/>
        </p:nvSpPr>
        <p:spPr>
          <a:xfrm>
            <a:off x="297645" y="1019556"/>
            <a:ext cx="3132504" cy="400110"/>
          </a:xfrm>
          <a:prstGeom prst="rect">
            <a:avLst/>
          </a:prstGeom>
          <a:solidFill>
            <a:srgbClr val="00D1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/>
              </a:rPr>
              <a:t>Frontend Stacks &amp; Arch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A0C411A-2042-F381-325D-0A648971FE39}"/>
              </a:ext>
            </a:extLst>
          </p:cNvPr>
          <p:cNvSpPr txBox="1"/>
          <p:nvPr/>
        </p:nvSpPr>
        <p:spPr>
          <a:xfrm>
            <a:off x="1787368" y="5589066"/>
            <a:ext cx="181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+mn-ea"/>
              </a:rPr>
              <a:t>Bulma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79FF68-8C23-905C-F6EE-1DBC9736D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18" y="5424443"/>
            <a:ext cx="670265" cy="7909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783785-ABB1-B1AB-A512-FB732F540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64" y="2337698"/>
            <a:ext cx="669294" cy="6692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4D5E07-7476-856D-7EA8-BD66297F6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15" y="3284364"/>
            <a:ext cx="672642" cy="6692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A74EC7-FA3B-891E-9D21-8053B5BB929C}"/>
              </a:ext>
            </a:extLst>
          </p:cNvPr>
          <p:cNvSpPr txBox="1"/>
          <p:nvPr/>
        </p:nvSpPr>
        <p:spPr>
          <a:xfrm>
            <a:off x="1863897" y="2525596"/>
            <a:ext cx="181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Html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D82AC6-B374-1436-B297-CEB7756DB3A8}"/>
              </a:ext>
            </a:extLst>
          </p:cNvPr>
          <p:cNvSpPr txBox="1"/>
          <p:nvPr/>
        </p:nvSpPr>
        <p:spPr>
          <a:xfrm>
            <a:off x="1946754" y="3388178"/>
            <a:ext cx="181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CSS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07B15F5-CF8A-6FC1-3E83-D011992E7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1" y="4231031"/>
            <a:ext cx="916040" cy="9160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33A8E3-6CB3-86AB-0A17-1F262A94A81C}"/>
              </a:ext>
            </a:extLst>
          </p:cNvPr>
          <p:cNvSpPr txBox="1"/>
          <p:nvPr/>
        </p:nvSpPr>
        <p:spPr>
          <a:xfrm>
            <a:off x="1787369" y="4458218"/>
            <a:ext cx="181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JavaScript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D140C05-1101-8E65-9F50-BE10F22A5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726" y="1718864"/>
            <a:ext cx="4177483" cy="44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0DE68-EAB1-4263-E298-DC783F914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B5FB4797-2AD5-7815-21B1-CE257E94A054}"/>
              </a:ext>
            </a:extLst>
          </p:cNvPr>
          <p:cNvGrpSpPr/>
          <p:nvPr/>
        </p:nvGrpSpPr>
        <p:grpSpPr>
          <a:xfrm>
            <a:off x="2853658" y="426316"/>
            <a:ext cx="7242690" cy="584775"/>
            <a:chOff x="3191888" y="525803"/>
            <a:chExt cx="5483352" cy="52863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EB1BE14-3162-C43C-527F-6F3DC9DB514B}"/>
                </a:ext>
              </a:extLst>
            </p:cNvPr>
            <p:cNvSpPr txBox="1"/>
            <p:nvPr/>
          </p:nvSpPr>
          <p:spPr>
            <a:xfrm>
              <a:off x="5060549" y="525803"/>
              <a:ext cx="1772529" cy="5286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prstClr val="black"/>
                  </a:solidFill>
                </a:rPr>
                <a:t>SUMMARY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Century Gothic" panose="020B0502020202020204" pitchFamily="34" charset="0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E855AFF-628D-F80D-0210-4F1D2FEDB3D8}"/>
                </a:ext>
              </a:extLst>
            </p:cNvPr>
            <p:cNvCxnSpPr/>
            <p:nvPr/>
          </p:nvCxnSpPr>
          <p:spPr>
            <a:xfrm>
              <a:off x="3191888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EFA482A-FE9D-079A-CC56-73F075F1E1FB}"/>
                </a:ext>
              </a:extLst>
            </p:cNvPr>
            <p:cNvCxnSpPr/>
            <p:nvPr/>
          </p:nvCxnSpPr>
          <p:spPr>
            <a:xfrm>
              <a:off x="6902711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FAEF9F9-0158-EB97-D18D-59BF48CF7A9C}"/>
              </a:ext>
            </a:extLst>
          </p:cNvPr>
          <p:cNvSpPr txBox="1"/>
          <p:nvPr/>
        </p:nvSpPr>
        <p:spPr>
          <a:xfrm>
            <a:off x="297645" y="1019556"/>
            <a:ext cx="3132504" cy="400110"/>
          </a:xfrm>
          <a:prstGeom prst="rect">
            <a:avLst/>
          </a:prstGeom>
          <a:solidFill>
            <a:srgbClr val="00D1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/>
              </a:rPr>
              <a:t>Collabs: Git &amp; JIRA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4BCAAC-5DC7-CAC7-C612-920E40E43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5" y="2406317"/>
            <a:ext cx="6178733" cy="30697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8785A7-70EC-DF05-CA4B-D96F505DE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03" y="1967261"/>
            <a:ext cx="4973893" cy="433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14AFE8A3-C07E-492E-BA50-996BF6AB6356}"/>
              </a:ext>
            </a:extLst>
          </p:cNvPr>
          <p:cNvSpPr>
            <a:spLocks noChangeAspect="1"/>
          </p:cNvSpPr>
          <p:nvPr/>
        </p:nvSpPr>
        <p:spPr>
          <a:xfrm>
            <a:off x="0" y="-4394200"/>
            <a:ext cx="12192000" cy="812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207141" cy="37338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1B1FCE69-1AED-4FEB-99A4-55238AB15BDA}"/>
              </a:ext>
            </a:extLst>
          </p:cNvPr>
          <p:cNvSpPr txBox="1">
            <a:spLocks/>
          </p:cNvSpPr>
          <p:nvPr/>
        </p:nvSpPr>
        <p:spPr>
          <a:xfrm>
            <a:off x="3660094" y="1171578"/>
            <a:ext cx="4871812" cy="102992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6000" i="1" dirty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98073" y="2969525"/>
            <a:ext cx="2787024" cy="2873576"/>
            <a:chOff x="1119390" y="2969525"/>
            <a:chExt cx="2787024" cy="2873576"/>
          </a:xfrm>
        </p:grpSpPr>
        <p:sp>
          <p:nvSpPr>
            <p:cNvPr id="35" name="椭圆 34"/>
            <p:cNvSpPr/>
            <p:nvPr/>
          </p:nvSpPr>
          <p:spPr>
            <a:xfrm>
              <a:off x="1641369" y="2969525"/>
              <a:ext cx="1528550" cy="1528550"/>
            </a:xfrm>
            <a:prstGeom prst="ellipse">
              <a:avLst/>
            </a:prstGeom>
            <a:gradFill>
              <a:gsLst>
                <a:gs pos="100000">
                  <a:srgbClr val="302B63"/>
                </a:gs>
                <a:gs pos="0">
                  <a:srgbClr val="0F0C29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Century Gothic" panose="020B0502020202020204" pitchFamily="34" charset="0"/>
                </a:rPr>
                <a:t>01</a:t>
              </a:r>
              <a:endParaRPr lang="zh-CN" altLang="en-US" sz="60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F03217C-8282-4AB9-B0DB-8AC20F7B17BB}"/>
                </a:ext>
              </a:extLst>
            </p:cNvPr>
            <p:cNvSpPr txBox="1"/>
            <p:nvPr/>
          </p:nvSpPr>
          <p:spPr>
            <a:xfrm>
              <a:off x="1119390" y="5012104"/>
              <a:ext cx="278702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latin typeface="+mj-ea"/>
                </a:rPr>
                <a:t>TEAM INTRODUCTION</a:t>
              </a:r>
              <a:endParaRPr lang="zh-CN" altLang="en-US" sz="2800" b="1" dirty="0">
                <a:latin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764050" y="2969048"/>
            <a:ext cx="1866768" cy="2874053"/>
            <a:chOff x="4038738" y="2923547"/>
            <a:chExt cx="1866768" cy="2874053"/>
          </a:xfrm>
        </p:grpSpPr>
        <p:sp>
          <p:nvSpPr>
            <p:cNvPr id="36" name="椭圆 35"/>
            <p:cNvSpPr/>
            <p:nvPr/>
          </p:nvSpPr>
          <p:spPr>
            <a:xfrm>
              <a:off x="4256292" y="2923547"/>
              <a:ext cx="1528550" cy="1528550"/>
            </a:xfrm>
            <a:prstGeom prst="ellipse">
              <a:avLst/>
            </a:prstGeom>
            <a:gradFill>
              <a:gsLst>
                <a:gs pos="100000">
                  <a:srgbClr val="302B63"/>
                </a:gs>
                <a:gs pos="0">
                  <a:srgbClr val="0F0C29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Century Gothic" panose="020B0502020202020204" pitchFamily="34" charset="0"/>
                </a:rPr>
                <a:t>02</a:t>
              </a:r>
              <a:endParaRPr lang="zh-CN" altLang="en-US" sz="6000" dirty="0">
                <a:latin typeface="Century Gothic" panose="020B0502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E2A51AE-AF08-495A-8A7A-4854D3182D7C}"/>
                </a:ext>
              </a:extLst>
            </p:cNvPr>
            <p:cNvSpPr txBox="1"/>
            <p:nvPr/>
          </p:nvSpPr>
          <p:spPr>
            <a:xfrm>
              <a:off x="4038738" y="4966603"/>
              <a:ext cx="186676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latin typeface="+mj-ea"/>
                </a:rPr>
                <a:t>OUR </a:t>
              </a:r>
            </a:p>
            <a:p>
              <a:pPr algn="ctr"/>
              <a:r>
                <a:rPr lang="en-US" altLang="zh-CN" sz="2400" b="1" dirty="0">
                  <a:latin typeface="+mj-ea"/>
                </a:rPr>
                <a:t>PROJECT</a:t>
              </a:r>
              <a:endParaRPr lang="zh-CN" altLang="en-US" sz="2800" b="1" dirty="0">
                <a:latin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01102" y="2969048"/>
            <a:ext cx="2330804" cy="2874052"/>
            <a:chOff x="6042462" y="2969048"/>
            <a:chExt cx="2330804" cy="2874052"/>
          </a:xfrm>
        </p:grpSpPr>
        <p:sp>
          <p:nvSpPr>
            <p:cNvPr id="37" name="椭圆 36"/>
            <p:cNvSpPr/>
            <p:nvPr/>
          </p:nvSpPr>
          <p:spPr>
            <a:xfrm>
              <a:off x="6348466" y="2969048"/>
              <a:ext cx="1528550" cy="1528550"/>
            </a:xfrm>
            <a:prstGeom prst="ellipse">
              <a:avLst/>
            </a:prstGeom>
            <a:gradFill>
              <a:gsLst>
                <a:gs pos="100000">
                  <a:srgbClr val="302B63"/>
                </a:gs>
                <a:gs pos="0">
                  <a:srgbClr val="0F0C29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Century Gothic" panose="020B0502020202020204" pitchFamily="34" charset="0"/>
                </a:rPr>
                <a:t>03</a:t>
              </a:r>
              <a:endParaRPr lang="zh-CN" altLang="en-US" sz="6000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38B9449-89CC-42FF-8973-9C497FEBC8A5}"/>
                </a:ext>
              </a:extLst>
            </p:cNvPr>
            <p:cNvSpPr txBox="1"/>
            <p:nvPr/>
          </p:nvSpPr>
          <p:spPr>
            <a:xfrm>
              <a:off x="6042462" y="5012103"/>
              <a:ext cx="233080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latin typeface="+mj-ea"/>
                </a:rPr>
                <a:t>TECH&amp; SUMMARY</a:t>
              </a:r>
              <a:endParaRPr lang="zh-CN" altLang="en-US" sz="2800" b="1" dirty="0">
                <a:latin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2827" y="2969048"/>
            <a:ext cx="2039329" cy="2827885"/>
            <a:chOff x="8401207" y="2969048"/>
            <a:chExt cx="2039329" cy="2827885"/>
          </a:xfrm>
        </p:grpSpPr>
        <p:sp>
          <p:nvSpPr>
            <p:cNvPr id="38" name="椭圆 37"/>
            <p:cNvSpPr/>
            <p:nvPr/>
          </p:nvSpPr>
          <p:spPr>
            <a:xfrm>
              <a:off x="8656596" y="2969048"/>
              <a:ext cx="1528550" cy="1528550"/>
            </a:xfrm>
            <a:prstGeom prst="ellipse">
              <a:avLst/>
            </a:prstGeom>
            <a:gradFill>
              <a:gsLst>
                <a:gs pos="100000">
                  <a:srgbClr val="302B63"/>
                </a:gs>
                <a:gs pos="0">
                  <a:srgbClr val="0F0C29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Century Gothic" panose="020B0502020202020204" pitchFamily="34" charset="0"/>
                </a:rPr>
                <a:t>04</a:t>
              </a:r>
              <a:endParaRPr lang="zh-CN" altLang="en-US" sz="6000" dirty="0">
                <a:latin typeface="Century Gothic" panose="020B0502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253A5C6-C969-41E3-BC60-4AF2ADACD914}"/>
                </a:ext>
              </a:extLst>
            </p:cNvPr>
            <p:cNvSpPr txBox="1"/>
            <p:nvPr/>
          </p:nvSpPr>
          <p:spPr>
            <a:xfrm>
              <a:off x="8487487" y="4965936"/>
              <a:ext cx="186676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latin typeface="+mj-ea"/>
                </a:rPr>
                <a:t>AHEAD</a:t>
              </a:r>
            </a:p>
            <a:p>
              <a:pPr algn="ctr"/>
              <a:r>
                <a:rPr lang="en-US" altLang="zh-CN" sz="2400" b="1" dirty="0">
                  <a:latin typeface="+mj-ea"/>
                </a:rPr>
                <a:t>ROAD</a:t>
              </a:r>
              <a:endParaRPr lang="zh-CN" altLang="en-US" sz="2800" b="1" dirty="0">
                <a:latin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8401207" y="5427603"/>
              <a:ext cx="2039329" cy="314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11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1620F-E4D3-76FD-A03A-D238846D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39B151B-7B1A-8904-F61B-E1FC39E0A7A4}"/>
              </a:ext>
            </a:extLst>
          </p:cNvPr>
          <p:cNvGrpSpPr/>
          <p:nvPr/>
        </p:nvGrpSpPr>
        <p:grpSpPr>
          <a:xfrm>
            <a:off x="2853658" y="426316"/>
            <a:ext cx="7242690" cy="584775"/>
            <a:chOff x="3191888" y="525803"/>
            <a:chExt cx="5483352" cy="52863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954BE84-6181-2F93-DF7B-DEDE6D965692}"/>
                </a:ext>
              </a:extLst>
            </p:cNvPr>
            <p:cNvSpPr txBox="1"/>
            <p:nvPr/>
          </p:nvSpPr>
          <p:spPr>
            <a:xfrm>
              <a:off x="5060549" y="525803"/>
              <a:ext cx="1772529" cy="5286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prstClr val="black"/>
                  </a:solidFill>
                </a:rPr>
                <a:t>SUMMARY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Century Gothic" panose="020B0502020202020204" pitchFamily="34" charset="0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1838E1D-FA17-2C28-6A09-862CFDF77B17}"/>
                </a:ext>
              </a:extLst>
            </p:cNvPr>
            <p:cNvCxnSpPr/>
            <p:nvPr/>
          </p:nvCxnSpPr>
          <p:spPr>
            <a:xfrm>
              <a:off x="3191888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B62A807-B1B9-F005-73F1-D853624F287F}"/>
                </a:ext>
              </a:extLst>
            </p:cNvPr>
            <p:cNvCxnSpPr/>
            <p:nvPr/>
          </p:nvCxnSpPr>
          <p:spPr>
            <a:xfrm>
              <a:off x="6902711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468A326-37AF-D619-9FAA-83000848AEF6}"/>
              </a:ext>
            </a:extLst>
          </p:cNvPr>
          <p:cNvSpPr txBox="1"/>
          <p:nvPr/>
        </p:nvSpPr>
        <p:spPr>
          <a:xfrm>
            <a:off x="297645" y="1019556"/>
            <a:ext cx="3132504" cy="400110"/>
          </a:xfrm>
          <a:prstGeom prst="rect">
            <a:avLst/>
          </a:prstGeom>
          <a:solidFill>
            <a:srgbClr val="00D1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/>
              </a:rPr>
              <a:t>Learned Techs &amp; Others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D49BFFA-8041-922A-8EC0-249EE8C0914A}"/>
              </a:ext>
            </a:extLst>
          </p:cNvPr>
          <p:cNvSpPr/>
          <p:nvPr/>
        </p:nvSpPr>
        <p:spPr>
          <a:xfrm>
            <a:off x="406259" y="3429000"/>
            <a:ext cx="1956390" cy="730102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Techs</a:t>
            </a:r>
            <a:endParaRPr lang="zh-CN" altLang="en-US" dirty="0">
              <a:latin typeface="+mn-ea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E101AA09-7ECC-45AB-1EF1-B094950CACD7}"/>
              </a:ext>
            </a:extLst>
          </p:cNvPr>
          <p:cNvSpPr/>
          <p:nvPr/>
        </p:nvSpPr>
        <p:spPr>
          <a:xfrm>
            <a:off x="2482392" y="2151780"/>
            <a:ext cx="86637" cy="3276564"/>
          </a:xfrm>
          <a:prstGeom prst="leftBrace">
            <a:avLst/>
          </a:prstGeom>
          <a:ln w="12700" cap="rnd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C9835D-DA96-6932-06B6-60F32725B21B}"/>
              </a:ext>
            </a:extLst>
          </p:cNvPr>
          <p:cNvSpPr txBox="1"/>
          <p:nvPr/>
        </p:nvSpPr>
        <p:spPr>
          <a:xfrm>
            <a:off x="7985390" y="3051920"/>
            <a:ext cx="30552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Jira</a:t>
            </a:r>
          </a:p>
          <a:p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GIt</a:t>
            </a:r>
            <a:endParaRPr lang="en-US" altLang="zh-CN" sz="2000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150DB38-5BD7-07AF-3084-CE5CFCBF8B50}"/>
              </a:ext>
            </a:extLst>
          </p:cNvPr>
          <p:cNvSpPr/>
          <p:nvPr/>
        </p:nvSpPr>
        <p:spPr>
          <a:xfrm>
            <a:off x="5546613" y="3429000"/>
            <a:ext cx="1956390" cy="730102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Collabs</a:t>
            </a:r>
            <a:endParaRPr lang="zh-CN" altLang="en-US" dirty="0">
              <a:latin typeface="+mn-ea"/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3FD396E6-E8E1-C5AC-8416-A8B2E2873E22}"/>
              </a:ext>
            </a:extLst>
          </p:cNvPr>
          <p:cNvSpPr/>
          <p:nvPr/>
        </p:nvSpPr>
        <p:spPr>
          <a:xfrm>
            <a:off x="7663127" y="2380369"/>
            <a:ext cx="138520" cy="2943540"/>
          </a:xfrm>
          <a:prstGeom prst="leftBrace">
            <a:avLst/>
          </a:prstGeom>
          <a:ln w="12700" cap="rnd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B97B6E-CAE0-9254-1DB1-105EF4B1A330}"/>
              </a:ext>
            </a:extLst>
          </p:cNvPr>
          <p:cNvSpPr txBox="1"/>
          <p:nvPr/>
        </p:nvSpPr>
        <p:spPr>
          <a:xfrm>
            <a:off x="3006058" y="2603250"/>
            <a:ext cx="305525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Networking</a:t>
            </a:r>
          </a:p>
          <a:p>
            <a:r>
              <a:rPr lang="en-US" altLang="zh-CN" sz="2000" dirty="0">
                <a:latin typeface="+mn-ea"/>
              </a:rPr>
              <a:t>Linux</a:t>
            </a:r>
          </a:p>
          <a:p>
            <a:r>
              <a:rPr lang="en-US" altLang="zh-CN" sz="2000" dirty="0">
                <a:latin typeface="+mn-ea"/>
              </a:rPr>
              <a:t>SQL</a:t>
            </a:r>
          </a:p>
          <a:p>
            <a:r>
              <a:rPr lang="en-US" altLang="zh-CN" sz="2000" dirty="0">
                <a:latin typeface="+mn-ea"/>
              </a:rPr>
              <a:t>JavaScript</a:t>
            </a:r>
          </a:p>
          <a:p>
            <a:r>
              <a:rPr lang="en-US" altLang="zh-CN" sz="2000" dirty="0">
                <a:latin typeface="+mn-ea"/>
              </a:rPr>
              <a:t>Html</a:t>
            </a:r>
          </a:p>
          <a:p>
            <a:r>
              <a:rPr lang="en-US" altLang="zh-CN" sz="2000" dirty="0">
                <a:latin typeface="+mn-ea"/>
              </a:rPr>
              <a:t>CSS</a:t>
            </a:r>
          </a:p>
          <a:p>
            <a:r>
              <a:rPr lang="en-US" altLang="zh-CN" sz="2000" dirty="0">
                <a:latin typeface="+mn-ea"/>
              </a:rPr>
              <a:t>Generative AI</a:t>
            </a:r>
          </a:p>
          <a:p>
            <a:r>
              <a:rPr lang="en-US" altLang="zh-CN" sz="2000" dirty="0">
                <a:latin typeface="+mn-ea"/>
              </a:rPr>
              <a:t>Web</a:t>
            </a:r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D52D143-67E8-3645-291B-E8839417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5" y="1689465"/>
            <a:ext cx="4593669" cy="440223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017E994-E239-6193-4BF4-7B421D12E369}"/>
              </a:ext>
            </a:extLst>
          </p:cNvPr>
          <p:cNvSpPr txBox="1"/>
          <p:nvPr/>
        </p:nvSpPr>
        <p:spPr>
          <a:xfrm>
            <a:off x="5483334" y="1460886"/>
            <a:ext cx="4359583" cy="5116272"/>
          </a:xfrm>
          <a:prstGeom prst="rect">
            <a:avLst/>
          </a:prstGeom>
          <a:solidFill>
            <a:srgbClr val="00D1B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Punctuations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.	Dot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,	comma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?	question mark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:	colon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;	semicolon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/	slash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!	exclamation mark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()	parentheses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[]	square brackets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{}	curly brackets </a:t>
            </a:r>
          </a:p>
        </p:txBody>
      </p:sp>
    </p:spTree>
    <p:extLst>
      <p:ext uri="{BB962C8B-B14F-4D97-AF65-F5344CB8AC3E}">
        <p14:creationId xmlns:p14="http://schemas.microsoft.com/office/powerpoint/2010/main" val="355595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797" y="-5133930"/>
            <a:ext cx="9120406" cy="9114310"/>
          </a:xfrm>
          <a:prstGeom prst="rect">
            <a:avLst/>
          </a:prstGeom>
        </p:spPr>
      </p:pic>
      <p:sp>
        <p:nvSpPr>
          <p:cNvPr id="49" name="椭圆 48"/>
          <p:cNvSpPr/>
          <p:nvPr/>
        </p:nvSpPr>
        <p:spPr>
          <a:xfrm>
            <a:off x="5214425" y="1431023"/>
            <a:ext cx="1763150" cy="1763150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i="1" dirty="0">
                <a:latin typeface="Century Gothic" panose="020B0502020202020204" pitchFamily="34" charset="0"/>
              </a:rPr>
              <a:t>4</a:t>
            </a:r>
            <a:endParaRPr lang="zh-CN" altLang="en-US" sz="8000" i="1" dirty="0">
              <a:latin typeface="Century Gothic" panose="020B0502020202020204" pitchFamily="34" charset="0"/>
            </a:endParaRPr>
          </a:p>
        </p:txBody>
      </p:sp>
      <p:sp>
        <p:nvSpPr>
          <p:cNvPr id="66" name="文本占位符 9">
            <a:extLst>
              <a:ext uri="{FF2B5EF4-FFF2-40B4-BE49-F238E27FC236}">
                <a16:creationId xmlns:a16="http://schemas.microsoft.com/office/drawing/2014/main" id="{1B1FCE69-1AED-4FEB-99A4-55238AB15BDA}"/>
              </a:ext>
            </a:extLst>
          </p:cNvPr>
          <p:cNvSpPr txBox="1">
            <a:spLocks/>
          </p:cNvSpPr>
          <p:nvPr/>
        </p:nvSpPr>
        <p:spPr>
          <a:xfrm>
            <a:off x="4475089" y="410311"/>
            <a:ext cx="3241822" cy="53222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 </a:t>
            </a:r>
            <a:r>
              <a:rPr lang="en-US" altLang="zh-CN" sz="4000" dirty="0">
                <a:solidFill>
                  <a:sysClr val="window" lastClr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THREE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54B5420B-F77B-4B34-B605-F509A55B5081}"/>
              </a:ext>
            </a:extLst>
          </p:cNvPr>
          <p:cNvSpPr txBox="1">
            <a:spLocks/>
          </p:cNvSpPr>
          <p:nvPr/>
        </p:nvSpPr>
        <p:spPr>
          <a:xfrm>
            <a:off x="2238001" y="4404961"/>
            <a:ext cx="8188960" cy="9144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AHEAD ROAD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圆角矩形 1">
            <a:extLst>
              <a:ext uri="{FF2B5EF4-FFF2-40B4-BE49-F238E27FC236}">
                <a16:creationId xmlns:a16="http://schemas.microsoft.com/office/drawing/2014/main" id="{E71F75B6-0D76-449C-98BC-F5C134CD6DBD}"/>
              </a:ext>
            </a:extLst>
          </p:cNvPr>
          <p:cNvSpPr/>
          <p:nvPr/>
        </p:nvSpPr>
        <p:spPr>
          <a:xfrm>
            <a:off x="5536405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0" name="圆角矩形 2">
            <a:extLst>
              <a:ext uri="{FF2B5EF4-FFF2-40B4-BE49-F238E27FC236}">
                <a16:creationId xmlns:a16="http://schemas.microsoft.com/office/drawing/2014/main" id="{101A845B-777B-404A-B46E-D41FBB129945}"/>
              </a:ext>
            </a:extLst>
          </p:cNvPr>
          <p:cNvSpPr/>
          <p:nvPr/>
        </p:nvSpPr>
        <p:spPr>
          <a:xfrm>
            <a:off x="5627687" y="5918297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1" name="圆角矩形 11">
            <a:extLst>
              <a:ext uri="{FF2B5EF4-FFF2-40B4-BE49-F238E27FC236}">
                <a16:creationId xmlns:a16="http://schemas.microsoft.com/office/drawing/2014/main" id="{B9FBB3CF-D495-4DDE-829E-B225938807CB}"/>
              </a:ext>
            </a:extLst>
          </p:cNvPr>
          <p:cNvSpPr/>
          <p:nvPr/>
        </p:nvSpPr>
        <p:spPr>
          <a:xfrm>
            <a:off x="5934443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2" name="圆角矩形 12">
            <a:extLst>
              <a:ext uri="{FF2B5EF4-FFF2-40B4-BE49-F238E27FC236}">
                <a16:creationId xmlns:a16="http://schemas.microsoft.com/office/drawing/2014/main" id="{AF7990F1-AFFB-44AE-BE03-A420BC543B70}"/>
              </a:ext>
            </a:extLst>
          </p:cNvPr>
          <p:cNvSpPr/>
          <p:nvPr/>
        </p:nvSpPr>
        <p:spPr>
          <a:xfrm>
            <a:off x="6025725" y="5920016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3" name="圆角矩形 14">
            <a:extLst>
              <a:ext uri="{FF2B5EF4-FFF2-40B4-BE49-F238E27FC236}">
                <a16:creationId xmlns:a16="http://schemas.microsoft.com/office/drawing/2014/main" id="{9248918F-7DD2-46E0-95F5-E027F5B6E8F1}"/>
              </a:ext>
            </a:extLst>
          </p:cNvPr>
          <p:cNvSpPr/>
          <p:nvPr/>
        </p:nvSpPr>
        <p:spPr>
          <a:xfrm>
            <a:off x="6332481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4" name="圆角矩形 15">
            <a:extLst>
              <a:ext uri="{FF2B5EF4-FFF2-40B4-BE49-F238E27FC236}">
                <a16:creationId xmlns:a16="http://schemas.microsoft.com/office/drawing/2014/main" id="{ADB8F400-9952-4C6A-AB47-8E7BA1B05D35}"/>
              </a:ext>
            </a:extLst>
          </p:cNvPr>
          <p:cNvSpPr/>
          <p:nvPr/>
        </p:nvSpPr>
        <p:spPr>
          <a:xfrm>
            <a:off x="6435191" y="5915661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5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6" grpId="0"/>
      <p:bldP spid="67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C4C94-128E-CFC2-1D55-4BBF885B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H_Picture_1">
            <a:extLst>
              <a:ext uri="{FF2B5EF4-FFF2-40B4-BE49-F238E27FC236}">
                <a16:creationId xmlns:a16="http://schemas.microsoft.com/office/drawing/2014/main" id="{92FCEB42-6395-1791-82BF-97439381A2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779730" y="2068491"/>
            <a:ext cx="1454309" cy="1453031"/>
          </a:xfrm>
          <a:prstGeom prst="ellipse">
            <a:avLst/>
          </a:prstGeom>
          <a:blipFill dpi="0" rotWithShape="1">
            <a:blip r:embed="rId7"/>
            <a:srcRect/>
            <a:stretch>
              <a:fillRect l="-55536" r="-54575"/>
            </a:stretch>
          </a:blip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6AAE31C-2E43-574B-EE10-5653D7595D8B}"/>
              </a:ext>
            </a:extLst>
          </p:cNvPr>
          <p:cNvGrpSpPr/>
          <p:nvPr/>
        </p:nvGrpSpPr>
        <p:grpSpPr>
          <a:xfrm>
            <a:off x="979715" y="2068491"/>
            <a:ext cx="2946244" cy="1389410"/>
            <a:chOff x="1486721" y="2324000"/>
            <a:chExt cx="2475023" cy="1389410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9D37A0E-6720-0F09-ECBA-3258741B3E42}"/>
                </a:ext>
              </a:extLst>
            </p:cNvPr>
            <p:cNvSpPr txBox="1"/>
            <p:nvPr/>
          </p:nvSpPr>
          <p:spPr>
            <a:xfrm>
              <a:off x="1788598" y="2324000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defTabSz="457200"/>
              <a:r>
                <a: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sym typeface="Century Gothic" panose="020B0502020202020204" pitchFamily="34" charset="0"/>
                </a:rPr>
                <a:t>MORE FEATURES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E521F7A-67DA-D8E3-57B8-0A292B207700}"/>
                </a:ext>
              </a:extLst>
            </p:cNvPr>
            <p:cNvSpPr txBox="1"/>
            <p:nvPr/>
          </p:nvSpPr>
          <p:spPr>
            <a:xfrm>
              <a:off x="1486721" y="2689668"/>
              <a:ext cx="2475023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Century Gothic" panose="020B0502020202020204" pitchFamily="34" charset="0"/>
                </a:rPr>
                <a:t>MORE ASSETS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Century Gothic" panose="020B0502020202020204" pitchFamily="34" charset="0"/>
                </a:rPr>
                <a:t>MORE DETAILED INFORMATION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74" name="MH_Picture_1">
            <a:extLst>
              <a:ext uri="{FF2B5EF4-FFF2-40B4-BE49-F238E27FC236}">
                <a16:creationId xmlns:a16="http://schemas.microsoft.com/office/drawing/2014/main" id="{E764D0A0-7056-68CA-A6C4-0218F01C3D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79730" y="4403158"/>
            <a:ext cx="1454309" cy="1453031"/>
          </a:xfrm>
          <a:prstGeom prst="ellipse">
            <a:avLst/>
          </a:prstGeom>
          <a:blipFill dpi="0" rotWithShape="1">
            <a:blip r:embed="rId8"/>
            <a:srcRect/>
            <a:stretch>
              <a:fillRect l="-25152" r="-24716"/>
            </a:stretch>
          </a:blip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74CDCC3-ADC4-1DF7-59C4-5E3009637AE1}"/>
              </a:ext>
            </a:extLst>
          </p:cNvPr>
          <p:cNvGrpSpPr/>
          <p:nvPr/>
        </p:nvGrpSpPr>
        <p:grpSpPr>
          <a:xfrm>
            <a:off x="8643803" y="4270127"/>
            <a:ext cx="3025683" cy="1362296"/>
            <a:chOff x="1867328" y="2349127"/>
            <a:chExt cx="2133782" cy="1362296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2D32D9A-58B9-2C75-C021-3920D9352704}"/>
                </a:ext>
              </a:extLst>
            </p:cNvPr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sym typeface="Century Gothic" panose="020B0502020202020204" pitchFamily="34" charset="0"/>
                </a:rPr>
                <a:t>API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EF354A68-8F39-55A5-3ACD-BFC29C6790F4}"/>
                </a:ext>
              </a:extLst>
            </p:cNvPr>
            <p:cNvSpPr txBox="1"/>
            <p:nvPr/>
          </p:nvSpPr>
          <p:spPr>
            <a:xfrm>
              <a:off x="1867328" y="2687681"/>
              <a:ext cx="2133782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Century Gothic" panose="020B0502020202020204" pitchFamily="34" charset="0"/>
                </a:rPr>
                <a:t>GET MORE INFOS FROM EX API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Century Gothic" panose="020B0502020202020204" pitchFamily="34" charset="0"/>
                </a:rPr>
                <a:t>INFO CACHE SYSTEM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79" name="MH_Picture_1">
            <a:extLst>
              <a:ext uri="{FF2B5EF4-FFF2-40B4-BE49-F238E27FC236}">
                <a16:creationId xmlns:a16="http://schemas.microsoft.com/office/drawing/2014/main" id="{D7493C74-535F-56C7-7CCB-3507BAC1625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25958" y="2068491"/>
            <a:ext cx="1454309" cy="1453031"/>
          </a:xfrm>
          <a:prstGeom prst="ellipse">
            <a:avLst/>
          </a:prstGeom>
          <a:blipFill dpi="0" rotWithShape="1">
            <a:blip r:embed="rId8"/>
            <a:srcRect/>
            <a:stretch>
              <a:fillRect l="-25152" r="-24716"/>
            </a:stretch>
          </a:blip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2E9E081-D802-01C3-6102-74AFAE6E2522}"/>
              </a:ext>
            </a:extLst>
          </p:cNvPr>
          <p:cNvGrpSpPr/>
          <p:nvPr/>
        </p:nvGrpSpPr>
        <p:grpSpPr>
          <a:xfrm>
            <a:off x="8533221" y="2021858"/>
            <a:ext cx="2133782" cy="1039130"/>
            <a:chOff x="1867328" y="2349127"/>
            <a:chExt cx="2133782" cy="1039130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031A85AC-D11E-D922-B37D-B0B2DE52D429}"/>
                </a:ext>
              </a:extLst>
            </p:cNvPr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sym typeface="Century Gothic" panose="020B0502020202020204" pitchFamily="34" charset="0"/>
                </a:rPr>
                <a:t>DATABASE 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E15FF28B-73AB-C897-ACA4-B3139FAD3DF0}"/>
                </a:ext>
              </a:extLst>
            </p:cNvPr>
            <p:cNvSpPr txBox="1"/>
            <p:nvPr/>
          </p:nvSpPr>
          <p:spPr>
            <a:xfrm>
              <a:off x="1867328" y="2687681"/>
              <a:ext cx="2133782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Century Gothic" panose="020B0502020202020204" pitchFamily="34" charset="0"/>
                </a:rPr>
                <a:t>SECURITY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Century Gothic" panose="020B0502020202020204" pitchFamily="34" charset="0"/>
                </a:rPr>
                <a:t>DB STRUCTURE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84" name="MH_Picture_1">
            <a:extLst>
              <a:ext uri="{FF2B5EF4-FFF2-40B4-BE49-F238E27FC236}">
                <a16:creationId xmlns:a16="http://schemas.microsoft.com/office/drawing/2014/main" id="{D4E96DDB-EC13-25AA-065F-4D711B962EE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25958" y="4403158"/>
            <a:ext cx="1454309" cy="1453031"/>
          </a:xfrm>
          <a:prstGeom prst="ellipse">
            <a:avLst/>
          </a:prstGeom>
          <a:blipFill dpi="0" rotWithShape="1">
            <a:blip r:embed="rId9"/>
            <a:srcRect/>
            <a:stretch>
              <a:fillRect t="-25285" b="-24847"/>
            </a:stretch>
          </a:blip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A9F57EFB-13BF-5459-2813-C2B3E6F5F360}"/>
              </a:ext>
            </a:extLst>
          </p:cNvPr>
          <p:cNvGrpSpPr/>
          <p:nvPr/>
        </p:nvGrpSpPr>
        <p:grpSpPr>
          <a:xfrm>
            <a:off x="-195943" y="4270127"/>
            <a:ext cx="3855407" cy="1039130"/>
            <a:chOff x="1287258" y="2349127"/>
            <a:chExt cx="2713853" cy="1039130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D6DD5661-8526-6E3B-CD1A-BC0905B252B1}"/>
                </a:ext>
              </a:extLst>
            </p:cNvPr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defTabSz="457200"/>
              <a:r>
                <a: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sym typeface="Century Gothic" panose="020B0502020202020204" pitchFamily="34" charset="0"/>
                </a:rPr>
                <a:t>USER CONTROL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7DAF86B7-F401-A856-D7F8-60619A93A60B}"/>
                </a:ext>
              </a:extLst>
            </p:cNvPr>
            <p:cNvSpPr txBox="1"/>
            <p:nvPr/>
          </p:nvSpPr>
          <p:spPr>
            <a:xfrm>
              <a:off x="1287258" y="2687681"/>
              <a:ext cx="2713853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Century Gothic" panose="020B0502020202020204" pitchFamily="34" charset="0"/>
                </a:rPr>
                <a:t>IMPORVE USER MANAGEMENT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Century Gothic" panose="020B0502020202020204" pitchFamily="34" charset="0"/>
                </a:rPr>
                <a:t>OFFER MORE CONVENIENT FEATURES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C2A3E62-9E95-2EF4-01FD-6211B60F11F0}"/>
              </a:ext>
            </a:extLst>
          </p:cNvPr>
          <p:cNvGrpSpPr/>
          <p:nvPr/>
        </p:nvGrpSpPr>
        <p:grpSpPr>
          <a:xfrm>
            <a:off x="2249715" y="1904015"/>
            <a:ext cx="7692571" cy="3905328"/>
            <a:chOff x="2249715" y="1904015"/>
            <a:chExt cx="7692571" cy="3905328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20B89770-8D81-FD72-1AAF-BA391DD42FD9}"/>
                </a:ext>
              </a:extLst>
            </p:cNvPr>
            <p:cNvCxnSpPr/>
            <p:nvPr/>
          </p:nvCxnSpPr>
          <p:spPr>
            <a:xfrm>
              <a:off x="2249715" y="3856679"/>
              <a:ext cx="76925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8C15306-474C-4EC3-1AA9-2CFBCA107D1F}"/>
                </a:ext>
              </a:extLst>
            </p:cNvPr>
            <p:cNvCxnSpPr/>
            <p:nvPr/>
          </p:nvCxnSpPr>
          <p:spPr>
            <a:xfrm>
              <a:off x="6096000" y="1904015"/>
              <a:ext cx="0" cy="390532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A145205-1EBC-0890-B947-E74DAE77AC52}"/>
              </a:ext>
            </a:extLst>
          </p:cNvPr>
          <p:cNvGrpSpPr/>
          <p:nvPr/>
        </p:nvGrpSpPr>
        <p:grpSpPr>
          <a:xfrm>
            <a:off x="2428939" y="522210"/>
            <a:ext cx="7334123" cy="584775"/>
            <a:chOff x="2428939" y="522210"/>
            <a:chExt cx="7334123" cy="58477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7035C9-D4EA-7B48-7A10-EA48FBB5733A}"/>
                </a:ext>
              </a:extLst>
            </p:cNvPr>
            <p:cNvSpPr txBox="1"/>
            <p:nvPr/>
          </p:nvSpPr>
          <p:spPr>
            <a:xfrm>
              <a:off x="4564128" y="522210"/>
              <a:ext cx="325948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rPr>
                <a:t>AHEAD ROAD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A4C7D2C-A942-4A35-DE3E-B7535140D0A5}"/>
                </a:ext>
              </a:extLst>
            </p:cNvPr>
            <p:cNvCxnSpPr/>
            <p:nvPr/>
          </p:nvCxnSpPr>
          <p:spPr>
            <a:xfrm>
              <a:off x="242893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EE007AB-F954-E832-1897-2A34841D664A}"/>
                </a:ext>
              </a:extLst>
            </p:cNvPr>
            <p:cNvCxnSpPr/>
            <p:nvPr/>
          </p:nvCxnSpPr>
          <p:spPr>
            <a:xfrm>
              <a:off x="7990533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20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4" grpId="0" animBg="1"/>
      <p:bldP spid="79" grpId="0" animBg="1"/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016477" y="1349477"/>
            <a:ext cx="4159046" cy="4159046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829665" y="1162665"/>
            <a:ext cx="4532670" cy="4532670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88158" y="2644753"/>
            <a:ext cx="418736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THANKS</a:t>
            </a: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For WATCHING</a:t>
            </a:r>
            <a:endParaRPr lang="zh-CN" altLang="en-US" sz="44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717613" y="4254098"/>
            <a:ext cx="7567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64279" y="556147"/>
            <a:ext cx="1630907" cy="191068"/>
            <a:chOff x="614150" y="283192"/>
            <a:chExt cx="1630907" cy="191068"/>
          </a:xfrm>
          <a:solidFill>
            <a:schemeClr val="bg1">
              <a:alpha val="50000"/>
            </a:schemeClr>
          </a:solidFill>
        </p:grpSpPr>
        <p:sp>
          <p:nvSpPr>
            <p:cNvPr id="13" name="椭圆 12"/>
            <p:cNvSpPr/>
            <p:nvPr/>
          </p:nvSpPr>
          <p:spPr>
            <a:xfrm>
              <a:off x="614150" y="283192"/>
              <a:ext cx="191068" cy="191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094096" y="283192"/>
              <a:ext cx="191068" cy="191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574042" y="283192"/>
              <a:ext cx="191068" cy="191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2053989" y="283192"/>
              <a:ext cx="191068" cy="191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171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797" y="-5133930"/>
            <a:ext cx="9120406" cy="9114310"/>
          </a:xfrm>
          <a:prstGeom prst="rect">
            <a:avLst/>
          </a:prstGeom>
        </p:spPr>
      </p:pic>
      <p:sp>
        <p:nvSpPr>
          <p:cNvPr id="49" name="椭圆 48"/>
          <p:cNvSpPr/>
          <p:nvPr/>
        </p:nvSpPr>
        <p:spPr>
          <a:xfrm>
            <a:off x="5214425" y="1431023"/>
            <a:ext cx="1763150" cy="1763150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i="1" dirty="0">
                <a:latin typeface="Century Gothic" panose="020B0502020202020204" pitchFamily="34" charset="0"/>
              </a:rPr>
              <a:t>1</a:t>
            </a:r>
            <a:endParaRPr lang="zh-CN" altLang="en-US" sz="8000" i="1" dirty="0">
              <a:latin typeface="Century Gothic" panose="020B0502020202020204" pitchFamily="34" charset="0"/>
            </a:endParaRPr>
          </a:p>
        </p:txBody>
      </p:sp>
      <p:sp>
        <p:nvSpPr>
          <p:cNvPr id="66" name="文本占位符 9">
            <a:extLst>
              <a:ext uri="{FF2B5EF4-FFF2-40B4-BE49-F238E27FC236}">
                <a16:creationId xmlns:a16="http://schemas.microsoft.com/office/drawing/2014/main" id="{1B1FCE69-1AED-4FEB-99A4-55238AB15BDA}"/>
              </a:ext>
            </a:extLst>
          </p:cNvPr>
          <p:cNvSpPr txBox="1">
            <a:spLocks/>
          </p:cNvSpPr>
          <p:nvPr/>
        </p:nvSpPr>
        <p:spPr>
          <a:xfrm>
            <a:off x="4475089" y="410311"/>
            <a:ext cx="3241822" cy="53222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 ONE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54B5420B-F77B-4B34-B605-F509A55B5081}"/>
              </a:ext>
            </a:extLst>
          </p:cNvPr>
          <p:cNvSpPr txBox="1">
            <a:spLocks/>
          </p:cNvSpPr>
          <p:nvPr/>
        </p:nvSpPr>
        <p:spPr>
          <a:xfrm>
            <a:off x="2158840" y="4580972"/>
            <a:ext cx="8188960" cy="9144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3200" b="1" dirty="0">
                <a:solidFill>
                  <a:prstClr val="black"/>
                </a:solidFill>
              </a:rPr>
              <a:t>TEAM INTRODUCTION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69" name="圆角矩形 1">
            <a:extLst>
              <a:ext uri="{FF2B5EF4-FFF2-40B4-BE49-F238E27FC236}">
                <a16:creationId xmlns:a16="http://schemas.microsoft.com/office/drawing/2014/main" id="{E71F75B6-0D76-449C-98BC-F5C134CD6DBD}"/>
              </a:ext>
            </a:extLst>
          </p:cNvPr>
          <p:cNvSpPr/>
          <p:nvPr/>
        </p:nvSpPr>
        <p:spPr>
          <a:xfrm>
            <a:off x="5536405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0" name="圆角矩形 2">
            <a:extLst>
              <a:ext uri="{FF2B5EF4-FFF2-40B4-BE49-F238E27FC236}">
                <a16:creationId xmlns:a16="http://schemas.microsoft.com/office/drawing/2014/main" id="{101A845B-777B-404A-B46E-D41FBB129945}"/>
              </a:ext>
            </a:extLst>
          </p:cNvPr>
          <p:cNvSpPr/>
          <p:nvPr/>
        </p:nvSpPr>
        <p:spPr>
          <a:xfrm>
            <a:off x="5627687" y="5918297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1" name="圆角矩形 11">
            <a:extLst>
              <a:ext uri="{FF2B5EF4-FFF2-40B4-BE49-F238E27FC236}">
                <a16:creationId xmlns:a16="http://schemas.microsoft.com/office/drawing/2014/main" id="{B9FBB3CF-D495-4DDE-829E-B225938807CB}"/>
              </a:ext>
            </a:extLst>
          </p:cNvPr>
          <p:cNvSpPr/>
          <p:nvPr/>
        </p:nvSpPr>
        <p:spPr>
          <a:xfrm>
            <a:off x="5934443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2" name="圆角矩形 12">
            <a:extLst>
              <a:ext uri="{FF2B5EF4-FFF2-40B4-BE49-F238E27FC236}">
                <a16:creationId xmlns:a16="http://schemas.microsoft.com/office/drawing/2014/main" id="{AF7990F1-AFFB-44AE-BE03-A420BC543B70}"/>
              </a:ext>
            </a:extLst>
          </p:cNvPr>
          <p:cNvSpPr/>
          <p:nvPr/>
        </p:nvSpPr>
        <p:spPr>
          <a:xfrm>
            <a:off x="6025725" y="5920016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3" name="圆角矩形 14">
            <a:extLst>
              <a:ext uri="{FF2B5EF4-FFF2-40B4-BE49-F238E27FC236}">
                <a16:creationId xmlns:a16="http://schemas.microsoft.com/office/drawing/2014/main" id="{9248918F-7DD2-46E0-95F5-E027F5B6E8F1}"/>
              </a:ext>
            </a:extLst>
          </p:cNvPr>
          <p:cNvSpPr/>
          <p:nvPr/>
        </p:nvSpPr>
        <p:spPr>
          <a:xfrm>
            <a:off x="6332481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4" name="圆角矩形 15">
            <a:extLst>
              <a:ext uri="{FF2B5EF4-FFF2-40B4-BE49-F238E27FC236}">
                <a16:creationId xmlns:a16="http://schemas.microsoft.com/office/drawing/2014/main" id="{ADB8F400-9952-4C6A-AB47-8E7BA1B05D35}"/>
              </a:ext>
            </a:extLst>
          </p:cNvPr>
          <p:cNvSpPr/>
          <p:nvPr/>
        </p:nvSpPr>
        <p:spPr>
          <a:xfrm>
            <a:off x="6435191" y="5915661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0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6" grpId="0"/>
      <p:bldP spid="67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338702" y="260230"/>
            <a:ext cx="7334123" cy="461665"/>
            <a:chOff x="2428939" y="567035"/>
            <a:chExt cx="7334123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14CC1E6-4F32-413E-82C8-694022038F60}"/>
                </a:ext>
              </a:extLst>
            </p:cNvPr>
            <p:cNvSpPr txBox="1"/>
            <p:nvPr/>
          </p:nvSpPr>
          <p:spPr>
            <a:xfrm>
              <a:off x="4120855" y="567035"/>
              <a:ext cx="40011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TEAM INTRODUCTION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242893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990533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B28BD60-7BEA-94E5-D7A7-A72C882927FB}"/>
              </a:ext>
            </a:extLst>
          </p:cNvPr>
          <p:cNvSpPr txBox="1"/>
          <p:nvPr/>
        </p:nvSpPr>
        <p:spPr>
          <a:xfrm>
            <a:off x="2714963" y="1212893"/>
            <a:ext cx="6094990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  <a:buNone/>
            </a:pPr>
            <a:r>
              <a:rPr lang="en-US" altLang="zh-CN" sz="2800" b="1" dirty="0">
                <a:solidFill>
                  <a:srgbClr val="00D1B2"/>
                </a:solidFill>
                <a:latin typeface="微软雅黑"/>
                <a:ea typeface="微软雅黑"/>
              </a:rPr>
              <a:t>T.6 FINANCE HUB</a:t>
            </a:r>
          </a:p>
          <a:p>
            <a:pPr algn="ctr"/>
            <a:r>
              <a:rPr lang="en-US" altLang="zh-CN" sz="2800" b="1" dirty="0">
                <a:solidFill>
                  <a:srgbClr val="00D1B2"/>
                </a:solidFill>
                <a:latin typeface="微软雅黑"/>
                <a:ea typeface="微软雅黑"/>
              </a:rPr>
              <a:t>From Broke to Millionaire !!!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F57A050-C8BF-C8C8-E2FB-FB379FFA6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63" y="2580776"/>
            <a:ext cx="11537976" cy="32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8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797" y="-5133930"/>
            <a:ext cx="9120406" cy="9114310"/>
          </a:xfrm>
          <a:prstGeom prst="rect">
            <a:avLst/>
          </a:prstGeom>
        </p:spPr>
      </p:pic>
      <p:sp>
        <p:nvSpPr>
          <p:cNvPr id="49" name="椭圆 48"/>
          <p:cNvSpPr/>
          <p:nvPr/>
        </p:nvSpPr>
        <p:spPr>
          <a:xfrm>
            <a:off x="5214425" y="1431023"/>
            <a:ext cx="1763150" cy="1763150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i="1" dirty="0">
                <a:latin typeface="Century Gothic" panose="020B0502020202020204" pitchFamily="34" charset="0"/>
              </a:rPr>
              <a:t>2</a:t>
            </a:r>
            <a:endParaRPr lang="zh-CN" altLang="en-US" sz="8000" i="1" dirty="0">
              <a:latin typeface="Century Gothic" panose="020B0502020202020204" pitchFamily="34" charset="0"/>
            </a:endParaRPr>
          </a:p>
        </p:txBody>
      </p:sp>
      <p:sp>
        <p:nvSpPr>
          <p:cNvPr id="66" name="文本占位符 9">
            <a:extLst>
              <a:ext uri="{FF2B5EF4-FFF2-40B4-BE49-F238E27FC236}">
                <a16:creationId xmlns:a16="http://schemas.microsoft.com/office/drawing/2014/main" id="{1B1FCE69-1AED-4FEB-99A4-55238AB15BDA}"/>
              </a:ext>
            </a:extLst>
          </p:cNvPr>
          <p:cNvSpPr txBox="1">
            <a:spLocks/>
          </p:cNvSpPr>
          <p:nvPr/>
        </p:nvSpPr>
        <p:spPr>
          <a:xfrm>
            <a:off x="4475089" y="410311"/>
            <a:ext cx="3241822" cy="53222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PART </a:t>
            </a:r>
            <a:r>
              <a:rPr lang="en-US" altLang="zh-CN" sz="4000" dirty="0">
                <a:solidFill>
                  <a:sysClr val="window" lastClr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TWO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7" name="文本占位符 7">
            <a:extLst>
              <a:ext uri="{FF2B5EF4-FFF2-40B4-BE49-F238E27FC236}">
                <a16:creationId xmlns:a16="http://schemas.microsoft.com/office/drawing/2014/main" id="{54B5420B-F77B-4B34-B605-F509A55B5081}"/>
              </a:ext>
            </a:extLst>
          </p:cNvPr>
          <p:cNvSpPr txBox="1">
            <a:spLocks/>
          </p:cNvSpPr>
          <p:nvPr/>
        </p:nvSpPr>
        <p:spPr>
          <a:xfrm>
            <a:off x="1329108" y="4512577"/>
            <a:ext cx="9529545" cy="9144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prstClr val="black"/>
                </a:solidFill>
              </a:rPr>
              <a:t>OUR </a:t>
            </a:r>
          </a:p>
          <a:p>
            <a:r>
              <a:rPr lang="en-US" altLang="zh-CN" sz="3200" b="1" dirty="0">
                <a:solidFill>
                  <a:prstClr val="black"/>
                </a:solidFill>
              </a:rPr>
              <a:t>PROJECT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69" name="圆角矩形 1">
            <a:extLst>
              <a:ext uri="{FF2B5EF4-FFF2-40B4-BE49-F238E27FC236}">
                <a16:creationId xmlns:a16="http://schemas.microsoft.com/office/drawing/2014/main" id="{E71F75B6-0D76-449C-98BC-F5C134CD6DBD}"/>
              </a:ext>
            </a:extLst>
          </p:cNvPr>
          <p:cNvSpPr/>
          <p:nvPr/>
        </p:nvSpPr>
        <p:spPr>
          <a:xfrm>
            <a:off x="5536405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0" name="圆角矩形 2">
            <a:extLst>
              <a:ext uri="{FF2B5EF4-FFF2-40B4-BE49-F238E27FC236}">
                <a16:creationId xmlns:a16="http://schemas.microsoft.com/office/drawing/2014/main" id="{101A845B-777B-404A-B46E-D41FBB129945}"/>
              </a:ext>
            </a:extLst>
          </p:cNvPr>
          <p:cNvSpPr/>
          <p:nvPr/>
        </p:nvSpPr>
        <p:spPr>
          <a:xfrm>
            <a:off x="5627687" y="5918297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1" name="圆角矩形 11">
            <a:extLst>
              <a:ext uri="{FF2B5EF4-FFF2-40B4-BE49-F238E27FC236}">
                <a16:creationId xmlns:a16="http://schemas.microsoft.com/office/drawing/2014/main" id="{B9FBB3CF-D495-4DDE-829E-B225938807CB}"/>
              </a:ext>
            </a:extLst>
          </p:cNvPr>
          <p:cNvSpPr/>
          <p:nvPr/>
        </p:nvSpPr>
        <p:spPr>
          <a:xfrm>
            <a:off x="5934443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2" name="圆角矩形 12">
            <a:extLst>
              <a:ext uri="{FF2B5EF4-FFF2-40B4-BE49-F238E27FC236}">
                <a16:creationId xmlns:a16="http://schemas.microsoft.com/office/drawing/2014/main" id="{AF7990F1-AFFB-44AE-BE03-A420BC543B70}"/>
              </a:ext>
            </a:extLst>
          </p:cNvPr>
          <p:cNvSpPr/>
          <p:nvPr/>
        </p:nvSpPr>
        <p:spPr>
          <a:xfrm>
            <a:off x="6025725" y="5920016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3" name="圆角矩形 14">
            <a:extLst>
              <a:ext uri="{FF2B5EF4-FFF2-40B4-BE49-F238E27FC236}">
                <a16:creationId xmlns:a16="http://schemas.microsoft.com/office/drawing/2014/main" id="{9248918F-7DD2-46E0-95F5-E027F5B6E8F1}"/>
              </a:ext>
            </a:extLst>
          </p:cNvPr>
          <p:cNvSpPr/>
          <p:nvPr/>
        </p:nvSpPr>
        <p:spPr>
          <a:xfrm>
            <a:off x="6332481" y="5824379"/>
            <a:ext cx="318877" cy="318877"/>
          </a:xfrm>
          <a:prstGeom prst="ellipse">
            <a:avLst/>
          </a:prstGeom>
          <a:gradFill>
            <a:gsLst>
              <a:gs pos="100000">
                <a:srgbClr val="302B63"/>
              </a:gs>
              <a:gs pos="0">
                <a:srgbClr val="0F0C2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4" name="圆角矩形 15">
            <a:extLst>
              <a:ext uri="{FF2B5EF4-FFF2-40B4-BE49-F238E27FC236}">
                <a16:creationId xmlns:a16="http://schemas.microsoft.com/office/drawing/2014/main" id="{ADB8F400-9952-4C6A-AB47-8E7BA1B05D35}"/>
              </a:ext>
            </a:extLst>
          </p:cNvPr>
          <p:cNvSpPr/>
          <p:nvPr/>
        </p:nvSpPr>
        <p:spPr>
          <a:xfrm>
            <a:off x="6435191" y="5915661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02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6" grpId="0"/>
      <p:bldP spid="67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ADDBC93A-AA26-4C0C-992B-1F83C12D40A3}"/>
              </a:ext>
            </a:extLst>
          </p:cNvPr>
          <p:cNvSpPr/>
          <p:nvPr/>
        </p:nvSpPr>
        <p:spPr>
          <a:xfrm>
            <a:off x="4135069" y="2191640"/>
            <a:ext cx="4206065" cy="4206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B9D75B4-31EB-4E84-A8E3-750EFDAB0E37}"/>
              </a:ext>
            </a:extLst>
          </p:cNvPr>
          <p:cNvSpPr/>
          <p:nvPr/>
        </p:nvSpPr>
        <p:spPr>
          <a:xfrm>
            <a:off x="4317630" y="2371133"/>
            <a:ext cx="3847081" cy="3847081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28E20F-9E76-1218-A5F9-A70D1535F20E}"/>
              </a:ext>
            </a:extLst>
          </p:cNvPr>
          <p:cNvGrpSpPr/>
          <p:nvPr/>
        </p:nvGrpSpPr>
        <p:grpSpPr>
          <a:xfrm>
            <a:off x="5903942" y="1898749"/>
            <a:ext cx="765275" cy="765275"/>
            <a:chOff x="6102462" y="1319019"/>
            <a:chExt cx="765275" cy="765275"/>
          </a:xfrm>
        </p:grpSpPr>
        <p:sp>
          <p:nvSpPr>
            <p:cNvPr id="17" name="圆角矩形 4">
              <a:extLst>
                <a:ext uri="{FF2B5EF4-FFF2-40B4-BE49-F238E27FC236}">
                  <a16:creationId xmlns:a16="http://schemas.microsoft.com/office/drawing/2014/main" id="{1AAD19AD-3614-41D1-BF98-216FACB6838A}"/>
                </a:ext>
              </a:extLst>
            </p:cNvPr>
            <p:cNvSpPr/>
            <p:nvPr/>
          </p:nvSpPr>
          <p:spPr>
            <a:xfrm>
              <a:off x="6102462" y="1319019"/>
              <a:ext cx="765275" cy="765275"/>
            </a:xfrm>
            <a:prstGeom prst="roundRect">
              <a:avLst/>
            </a:prstGeom>
            <a:gradFill>
              <a:gsLst>
                <a:gs pos="100000">
                  <a:srgbClr val="302B63"/>
                </a:gs>
                <a:gs pos="0">
                  <a:srgbClr val="0F0C29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9" name="圆角矩形 5">
              <a:extLst>
                <a:ext uri="{FF2B5EF4-FFF2-40B4-BE49-F238E27FC236}">
                  <a16:creationId xmlns:a16="http://schemas.microsoft.com/office/drawing/2014/main" id="{E3565577-6757-448F-96AE-E51D28BAC2F2}"/>
                </a:ext>
              </a:extLst>
            </p:cNvPr>
            <p:cNvSpPr/>
            <p:nvPr/>
          </p:nvSpPr>
          <p:spPr>
            <a:xfrm>
              <a:off x="6278560" y="1499144"/>
              <a:ext cx="413078" cy="405023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A35-C5E8-1221-E169-991EEB70BC0E}"/>
              </a:ext>
            </a:extLst>
          </p:cNvPr>
          <p:cNvGrpSpPr/>
          <p:nvPr/>
        </p:nvGrpSpPr>
        <p:grpSpPr>
          <a:xfrm>
            <a:off x="7758420" y="3904000"/>
            <a:ext cx="765275" cy="765275"/>
            <a:chOff x="3227694" y="4209195"/>
            <a:chExt cx="765275" cy="765275"/>
          </a:xfrm>
        </p:grpSpPr>
        <p:sp>
          <p:nvSpPr>
            <p:cNvPr id="20" name="圆角矩形 7">
              <a:extLst>
                <a:ext uri="{FF2B5EF4-FFF2-40B4-BE49-F238E27FC236}">
                  <a16:creationId xmlns:a16="http://schemas.microsoft.com/office/drawing/2014/main" id="{5FAA6D05-A37F-4009-820F-676143F7B30B}"/>
                </a:ext>
              </a:extLst>
            </p:cNvPr>
            <p:cNvSpPr/>
            <p:nvPr/>
          </p:nvSpPr>
          <p:spPr>
            <a:xfrm>
              <a:off x="3227694" y="4209195"/>
              <a:ext cx="765275" cy="765275"/>
            </a:xfrm>
            <a:prstGeom prst="roundRect">
              <a:avLst/>
            </a:prstGeom>
            <a:gradFill>
              <a:gsLst>
                <a:gs pos="100000">
                  <a:srgbClr val="302B63"/>
                </a:gs>
                <a:gs pos="0">
                  <a:srgbClr val="0F0C29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1" name="圆角矩形 8">
              <a:extLst>
                <a:ext uri="{FF2B5EF4-FFF2-40B4-BE49-F238E27FC236}">
                  <a16:creationId xmlns:a16="http://schemas.microsoft.com/office/drawing/2014/main" id="{99A51F1E-5CFB-4811-A565-D2826DB603B7}"/>
                </a:ext>
              </a:extLst>
            </p:cNvPr>
            <p:cNvSpPr/>
            <p:nvPr/>
          </p:nvSpPr>
          <p:spPr>
            <a:xfrm>
              <a:off x="3403793" y="4401410"/>
              <a:ext cx="413078" cy="380847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15F7966-D10D-7492-B220-6AF672DA9A86}"/>
              </a:ext>
            </a:extLst>
          </p:cNvPr>
          <p:cNvGrpSpPr/>
          <p:nvPr/>
        </p:nvGrpSpPr>
        <p:grpSpPr>
          <a:xfrm>
            <a:off x="3727433" y="3912034"/>
            <a:ext cx="765275" cy="765275"/>
            <a:chOff x="8548694" y="3753079"/>
            <a:chExt cx="765275" cy="765275"/>
          </a:xfrm>
        </p:grpSpPr>
        <p:sp>
          <p:nvSpPr>
            <p:cNvPr id="24" name="圆角矩形 13">
              <a:extLst>
                <a:ext uri="{FF2B5EF4-FFF2-40B4-BE49-F238E27FC236}">
                  <a16:creationId xmlns:a16="http://schemas.microsoft.com/office/drawing/2014/main" id="{E179AA84-8597-4B29-945D-9CBBFBF28009}"/>
                </a:ext>
              </a:extLst>
            </p:cNvPr>
            <p:cNvSpPr/>
            <p:nvPr/>
          </p:nvSpPr>
          <p:spPr>
            <a:xfrm>
              <a:off x="8548694" y="3753079"/>
              <a:ext cx="765275" cy="765275"/>
            </a:xfrm>
            <a:prstGeom prst="roundRect">
              <a:avLst/>
            </a:prstGeom>
            <a:gradFill>
              <a:gsLst>
                <a:gs pos="100000">
                  <a:srgbClr val="302B63"/>
                </a:gs>
                <a:gs pos="0">
                  <a:srgbClr val="0F0C29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5" name="圆角矩形 14">
              <a:extLst>
                <a:ext uri="{FF2B5EF4-FFF2-40B4-BE49-F238E27FC236}">
                  <a16:creationId xmlns:a16="http://schemas.microsoft.com/office/drawing/2014/main" id="{33BE58BF-569A-4DFB-BA1D-9B4DC851A253}"/>
                </a:ext>
              </a:extLst>
            </p:cNvPr>
            <p:cNvSpPr/>
            <p:nvPr/>
          </p:nvSpPr>
          <p:spPr>
            <a:xfrm>
              <a:off x="8724792" y="3937169"/>
              <a:ext cx="413078" cy="397094"/>
            </a:xfrm>
            <a:custGeom>
              <a:avLst/>
              <a:gdLst>
                <a:gd name="connsiteX0" fmla="*/ 241391 w 516922"/>
                <a:gd name="connsiteY0" fmla="*/ 466920 h 496921"/>
                <a:gd name="connsiteX1" fmla="*/ 374792 w 516922"/>
                <a:gd name="connsiteY1" fmla="*/ 466920 h 496921"/>
                <a:gd name="connsiteX2" fmla="*/ 394157 w 516922"/>
                <a:gd name="connsiteY2" fmla="*/ 492438 h 496921"/>
                <a:gd name="connsiteX3" fmla="*/ 241391 w 516922"/>
                <a:gd name="connsiteY3" fmla="*/ 492438 h 496921"/>
                <a:gd name="connsiteX4" fmla="*/ 45175 w 516922"/>
                <a:gd name="connsiteY4" fmla="*/ 266910 h 496921"/>
                <a:gd name="connsiteX5" fmla="*/ 178975 w 516922"/>
                <a:gd name="connsiteY5" fmla="*/ 266910 h 496921"/>
                <a:gd name="connsiteX6" fmla="*/ 178975 w 516922"/>
                <a:gd name="connsiteY6" fmla="*/ 312085 h 496921"/>
                <a:gd name="connsiteX7" fmla="*/ 45175 w 516922"/>
                <a:gd name="connsiteY7" fmla="*/ 312085 h 496921"/>
                <a:gd name="connsiteX8" fmla="*/ 45175 w 516922"/>
                <a:gd name="connsiteY8" fmla="*/ 167939 h 496921"/>
                <a:gd name="connsiteX9" fmla="*/ 178975 w 516922"/>
                <a:gd name="connsiteY9" fmla="*/ 167939 h 496921"/>
                <a:gd name="connsiteX10" fmla="*/ 178975 w 516922"/>
                <a:gd name="connsiteY10" fmla="*/ 213114 h 496921"/>
                <a:gd name="connsiteX11" fmla="*/ 45175 w 516922"/>
                <a:gd name="connsiteY11" fmla="*/ 213114 h 496921"/>
                <a:gd name="connsiteX12" fmla="*/ 254150 w 516922"/>
                <a:gd name="connsiteY12" fmla="*/ 92418 h 496921"/>
                <a:gd name="connsiteX13" fmla="*/ 497537 w 516922"/>
                <a:gd name="connsiteY13" fmla="*/ 92418 h 496921"/>
                <a:gd name="connsiteX14" fmla="*/ 516922 w 516922"/>
                <a:gd name="connsiteY14" fmla="*/ 111788 h 496921"/>
                <a:gd name="connsiteX15" fmla="*/ 516922 w 516922"/>
                <a:gd name="connsiteY15" fmla="*/ 402340 h 496921"/>
                <a:gd name="connsiteX16" fmla="*/ 497537 w 516922"/>
                <a:gd name="connsiteY16" fmla="*/ 421710 h 496921"/>
                <a:gd name="connsiteX17" fmla="*/ 359690 w 516922"/>
                <a:gd name="connsiteY17" fmla="*/ 421710 h 496921"/>
                <a:gd name="connsiteX18" fmla="*/ 359690 w 516922"/>
                <a:gd name="connsiteY18" fmla="*/ 458298 h 496921"/>
                <a:gd name="connsiteX19" fmla="*/ 254150 w 516922"/>
                <a:gd name="connsiteY19" fmla="*/ 458298 h 496921"/>
                <a:gd name="connsiteX20" fmla="*/ 254150 w 516922"/>
                <a:gd name="connsiteY20" fmla="*/ 382970 h 496921"/>
                <a:gd name="connsiteX21" fmla="*/ 478152 w 516922"/>
                <a:gd name="connsiteY21" fmla="*/ 382970 h 496921"/>
                <a:gd name="connsiteX22" fmla="*/ 478152 w 516922"/>
                <a:gd name="connsiteY22" fmla="*/ 131158 h 496921"/>
                <a:gd name="connsiteX23" fmla="*/ 254150 w 516922"/>
                <a:gd name="connsiteY23" fmla="*/ 131158 h 496921"/>
                <a:gd name="connsiteX24" fmla="*/ 45175 w 516922"/>
                <a:gd name="connsiteY24" fmla="*/ 75176 h 496921"/>
                <a:gd name="connsiteX25" fmla="*/ 178975 w 516922"/>
                <a:gd name="connsiteY25" fmla="*/ 75176 h 496921"/>
                <a:gd name="connsiteX26" fmla="*/ 178975 w 516922"/>
                <a:gd name="connsiteY26" fmla="*/ 120351 h 496921"/>
                <a:gd name="connsiteX27" fmla="*/ 45175 w 516922"/>
                <a:gd name="connsiteY27" fmla="*/ 120351 h 496921"/>
                <a:gd name="connsiteX28" fmla="*/ 28019 w 516922"/>
                <a:gd name="connsiteY28" fmla="*/ 27965 h 496921"/>
                <a:gd name="connsiteX29" fmla="*/ 28019 w 516922"/>
                <a:gd name="connsiteY29" fmla="*/ 466805 h 496921"/>
                <a:gd name="connsiteX30" fmla="*/ 196130 w 516922"/>
                <a:gd name="connsiteY30" fmla="*/ 466805 h 496921"/>
                <a:gd name="connsiteX31" fmla="*/ 196130 w 516922"/>
                <a:gd name="connsiteY31" fmla="*/ 27965 h 496921"/>
                <a:gd name="connsiteX32" fmla="*/ 28019 w 516922"/>
                <a:gd name="connsiteY32" fmla="*/ 0 h 496921"/>
                <a:gd name="connsiteX33" fmla="*/ 196130 w 516922"/>
                <a:gd name="connsiteY33" fmla="*/ 0 h 496921"/>
                <a:gd name="connsiteX34" fmla="*/ 224149 w 516922"/>
                <a:gd name="connsiteY34" fmla="*/ 27965 h 496921"/>
                <a:gd name="connsiteX35" fmla="*/ 224149 w 516922"/>
                <a:gd name="connsiteY35" fmla="*/ 466805 h 496921"/>
                <a:gd name="connsiteX36" fmla="*/ 196130 w 516922"/>
                <a:gd name="connsiteY36" fmla="*/ 496921 h 496921"/>
                <a:gd name="connsiteX37" fmla="*/ 28019 w 516922"/>
                <a:gd name="connsiteY37" fmla="*/ 496921 h 496921"/>
                <a:gd name="connsiteX38" fmla="*/ 0 w 516922"/>
                <a:gd name="connsiteY38" fmla="*/ 466805 h 496921"/>
                <a:gd name="connsiteX39" fmla="*/ 0 w 516922"/>
                <a:gd name="connsiteY39" fmla="*/ 27965 h 496921"/>
                <a:gd name="connsiteX40" fmla="*/ 28019 w 516922"/>
                <a:gd name="connsiteY40" fmla="*/ 0 h 49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922" h="496921">
                  <a:moveTo>
                    <a:pt x="241391" y="466920"/>
                  </a:moveTo>
                  <a:lnTo>
                    <a:pt x="374792" y="466920"/>
                  </a:lnTo>
                  <a:lnTo>
                    <a:pt x="394157" y="492438"/>
                  </a:lnTo>
                  <a:lnTo>
                    <a:pt x="241391" y="492438"/>
                  </a:lnTo>
                  <a:close/>
                  <a:moveTo>
                    <a:pt x="45175" y="266910"/>
                  </a:moveTo>
                  <a:lnTo>
                    <a:pt x="178975" y="266910"/>
                  </a:lnTo>
                  <a:lnTo>
                    <a:pt x="178975" y="312085"/>
                  </a:lnTo>
                  <a:lnTo>
                    <a:pt x="45175" y="312085"/>
                  </a:lnTo>
                  <a:close/>
                  <a:moveTo>
                    <a:pt x="45175" y="167939"/>
                  </a:moveTo>
                  <a:lnTo>
                    <a:pt x="178975" y="167939"/>
                  </a:lnTo>
                  <a:lnTo>
                    <a:pt x="178975" y="213114"/>
                  </a:lnTo>
                  <a:lnTo>
                    <a:pt x="45175" y="213114"/>
                  </a:lnTo>
                  <a:close/>
                  <a:moveTo>
                    <a:pt x="254150" y="92418"/>
                  </a:moveTo>
                  <a:lnTo>
                    <a:pt x="497537" y="92418"/>
                  </a:lnTo>
                  <a:cubicBezTo>
                    <a:pt x="508307" y="92418"/>
                    <a:pt x="516922" y="101027"/>
                    <a:pt x="516922" y="111788"/>
                  </a:cubicBezTo>
                  <a:lnTo>
                    <a:pt x="516922" y="402340"/>
                  </a:lnTo>
                  <a:cubicBezTo>
                    <a:pt x="516922" y="413101"/>
                    <a:pt x="508307" y="421710"/>
                    <a:pt x="497537" y="421710"/>
                  </a:cubicBezTo>
                  <a:lnTo>
                    <a:pt x="359690" y="421710"/>
                  </a:lnTo>
                  <a:lnTo>
                    <a:pt x="359690" y="458298"/>
                  </a:lnTo>
                  <a:lnTo>
                    <a:pt x="254150" y="458298"/>
                  </a:lnTo>
                  <a:lnTo>
                    <a:pt x="254150" y="382970"/>
                  </a:lnTo>
                  <a:lnTo>
                    <a:pt x="478152" y="382970"/>
                  </a:lnTo>
                  <a:lnTo>
                    <a:pt x="478152" y="131158"/>
                  </a:lnTo>
                  <a:lnTo>
                    <a:pt x="254150" y="131158"/>
                  </a:lnTo>
                  <a:close/>
                  <a:moveTo>
                    <a:pt x="45175" y="75176"/>
                  </a:moveTo>
                  <a:lnTo>
                    <a:pt x="178975" y="75176"/>
                  </a:lnTo>
                  <a:lnTo>
                    <a:pt x="178975" y="120351"/>
                  </a:lnTo>
                  <a:lnTo>
                    <a:pt x="45175" y="120351"/>
                  </a:lnTo>
                  <a:close/>
                  <a:moveTo>
                    <a:pt x="28019" y="27965"/>
                  </a:moveTo>
                  <a:lnTo>
                    <a:pt x="28019" y="466805"/>
                  </a:lnTo>
                  <a:lnTo>
                    <a:pt x="196130" y="466805"/>
                  </a:lnTo>
                  <a:lnTo>
                    <a:pt x="196130" y="27965"/>
                  </a:lnTo>
                  <a:close/>
                  <a:moveTo>
                    <a:pt x="28019" y="0"/>
                  </a:moveTo>
                  <a:lnTo>
                    <a:pt x="196130" y="0"/>
                  </a:lnTo>
                  <a:cubicBezTo>
                    <a:pt x="211217" y="0"/>
                    <a:pt x="224149" y="12907"/>
                    <a:pt x="224149" y="27965"/>
                  </a:cubicBezTo>
                  <a:lnTo>
                    <a:pt x="224149" y="466805"/>
                  </a:lnTo>
                  <a:cubicBezTo>
                    <a:pt x="224149" y="484014"/>
                    <a:pt x="211217" y="496921"/>
                    <a:pt x="196130" y="496921"/>
                  </a:cubicBezTo>
                  <a:lnTo>
                    <a:pt x="28019" y="496921"/>
                  </a:lnTo>
                  <a:cubicBezTo>
                    <a:pt x="12932" y="496921"/>
                    <a:pt x="0" y="484014"/>
                    <a:pt x="0" y="466805"/>
                  </a:cubicBezTo>
                  <a:lnTo>
                    <a:pt x="0" y="27965"/>
                  </a:lnTo>
                  <a:cubicBezTo>
                    <a:pt x="0" y="12907"/>
                    <a:pt x="12932" y="0"/>
                    <a:pt x="280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9" name="Rectangle 36">
            <a:extLst>
              <a:ext uri="{FF2B5EF4-FFF2-40B4-BE49-F238E27FC236}">
                <a16:creationId xmlns:a16="http://schemas.microsoft.com/office/drawing/2014/main" id="{34DACA8B-1EC1-4B09-9B86-86BB4D7EF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968" y="3933234"/>
            <a:ext cx="187179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System 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Walkthrough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Century Gothic" panose="020B0502020202020204" pitchFamily="34" charset="0"/>
            </a:endParaRPr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04AEFB07-5C61-4F7E-BB16-B813910D4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9315" y="4101971"/>
            <a:ext cx="10086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DEMO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Century Gothic" panose="020B0502020202020204" pitchFamily="34" charset="0"/>
            </a:endParaRPr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325CA61D-75BE-41D7-8172-CBA0804B9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836" y="1219558"/>
            <a:ext cx="16434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SYSTEM FLOW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Century Gothic" panose="020B0502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828801" y="311063"/>
            <a:ext cx="8646456" cy="584775"/>
            <a:chOff x="2428939" y="543784"/>
            <a:chExt cx="7334123" cy="58477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14CC1E6-4F32-413E-82C8-694022038F60}"/>
                </a:ext>
              </a:extLst>
            </p:cNvPr>
            <p:cNvSpPr txBox="1"/>
            <p:nvPr/>
          </p:nvSpPr>
          <p:spPr>
            <a:xfrm>
              <a:off x="4259562" y="543784"/>
              <a:ext cx="373097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sym typeface="Century Gothic" panose="020B0502020202020204" pitchFamily="34" charset="0"/>
                </a:rPr>
                <a:t>Portfolio Project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Century Gothic" panose="020B0502020202020204" pitchFamily="34" charset="0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242893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990533" y="821986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534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0" grpId="0" animBg="1"/>
      <p:bldP spid="29" grpId="0"/>
      <p:bldP spid="34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164244" y="447598"/>
            <a:ext cx="7334123" cy="584775"/>
            <a:chOff x="2428939" y="525803"/>
            <a:chExt cx="7334123" cy="58477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14CC1E6-4F32-413E-82C8-694022038F60}"/>
                </a:ext>
              </a:extLst>
            </p:cNvPr>
            <p:cNvSpPr txBox="1"/>
            <p:nvPr/>
          </p:nvSpPr>
          <p:spPr>
            <a:xfrm>
              <a:off x="4466348" y="525803"/>
              <a:ext cx="336019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Century Gothic" panose="020B0502020202020204" pitchFamily="34" charset="0"/>
                </a:rPr>
                <a:t>SYSTEM FLOW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42893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990533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625321F-4254-7F3B-8CD6-DFE74951F5E2}"/>
              </a:ext>
            </a:extLst>
          </p:cNvPr>
          <p:cNvSpPr/>
          <p:nvPr/>
        </p:nvSpPr>
        <p:spPr>
          <a:xfrm>
            <a:off x="4986870" y="1887714"/>
            <a:ext cx="1786689" cy="722516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Login</a:t>
            </a:r>
            <a:endParaRPr lang="zh-CN" altLang="en-US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EAF56A8-D027-691D-8E70-E2C6153E8B5D}"/>
              </a:ext>
            </a:extLst>
          </p:cNvPr>
          <p:cNvSpPr/>
          <p:nvPr/>
        </p:nvSpPr>
        <p:spPr>
          <a:xfrm>
            <a:off x="4986870" y="3146758"/>
            <a:ext cx="1786689" cy="722516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Home</a:t>
            </a:r>
            <a:endParaRPr lang="zh-CN" altLang="en-US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B116770-5C3F-CA58-F4D6-440CBEC0A28A}"/>
              </a:ext>
            </a:extLst>
          </p:cNvPr>
          <p:cNvSpPr/>
          <p:nvPr/>
        </p:nvSpPr>
        <p:spPr>
          <a:xfrm>
            <a:off x="7415557" y="1999032"/>
            <a:ext cx="1220444" cy="497426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Register</a:t>
            </a:r>
            <a:endParaRPr lang="zh-CN" altLang="en-US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7AA0CC6B-B15A-6948-5870-2BB80BF86F2A}"/>
              </a:ext>
            </a:extLst>
          </p:cNvPr>
          <p:cNvCxnSpPr>
            <a:cxnSpLocks/>
            <a:stCxn id="12" idx="0"/>
            <a:endCxn id="2" idx="0"/>
          </p:cNvCxnSpPr>
          <p:nvPr/>
        </p:nvCxnSpPr>
        <p:spPr>
          <a:xfrm rot="16200000" flipV="1">
            <a:off x="6897338" y="870591"/>
            <a:ext cx="111318" cy="2145564"/>
          </a:xfrm>
          <a:prstGeom prst="bentConnector3">
            <a:avLst>
              <a:gd name="adj1" fmla="val 305358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0FEF176-EBB1-7DD5-9B58-3CE0D33B5A55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5880215" y="2610230"/>
            <a:ext cx="0" cy="536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D742298-E697-7883-BF56-B3E93C059AF0}"/>
              </a:ext>
            </a:extLst>
          </p:cNvPr>
          <p:cNvSpPr/>
          <p:nvPr/>
        </p:nvSpPr>
        <p:spPr>
          <a:xfrm>
            <a:off x="2573450" y="4284077"/>
            <a:ext cx="1786689" cy="722516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Stock Repositories</a:t>
            </a:r>
            <a:endParaRPr lang="zh-CN" altLang="en-US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BCD0CE1-7C1D-837E-8C2B-D5164F8BA60B}"/>
              </a:ext>
            </a:extLst>
          </p:cNvPr>
          <p:cNvSpPr/>
          <p:nvPr/>
        </p:nvSpPr>
        <p:spPr>
          <a:xfrm>
            <a:off x="7263157" y="4284077"/>
            <a:ext cx="1786689" cy="722516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Portfolio Management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0819B61-5E5F-BC33-EDE2-98C0CF45C43C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 flipV="1">
            <a:off x="6773559" y="2247745"/>
            <a:ext cx="641998" cy="12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493C891C-783E-8BBF-C15A-7DB90E4D3B85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4466104" y="2869965"/>
            <a:ext cx="414803" cy="241342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4BBADCF6-113F-73C1-1CE3-2E3BB38F88BB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 rot="16200000" flipH="1">
            <a:off x="6810957" y="2938531"/>
            <a:ext cx="414803" cy="2276287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3703531E-26D9-554A-7953-0556923E3A36}"/>
              </a:ext>
            </a:extLst>
          </p:cNvPr>
          <p:cNvSpPr/>
          <p:nvPr/>
        </p:nvSpPr>
        <p:spPr>
          <a:xfrm>
            <a:off x="6110418" y="5294731"/>
            <a:ext cx="1786689" cy="722516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Asset Allocation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B91B21F5-FDBA-2ED3-34D1-F02B4F5CF9D1}"/>
              </a:ext>
            </a:extLst>
          </p:cNvPr>
          <p:cNvSpPr/>
          <p:nvPr/>
        </p:nvSpPr>
        <p:spPr>
          <a:xfrm>
            <a:off x="8420763" y="5294731"/>
            <a:ext cx="1786689" cy="722516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Asset Details</a:t>
            </a:r>
          </a:p>
        </p:txBody>
      </p: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FC78F5D1-31F3-D26F-4BF6-7D4760ED105D}"/>
              </a:ext>
            </a:extLst>
          </p:cNvPr>
          <p:cNvCxnSpPr>
            <a:cxnSpLocks/>
            <a:stCxn id="36" idx="2"/>
            <a:endCxn id="75" idx="0"/>
          </p:cNvCxnSpPr>
          <p:nvPr/>
        </p:nvCxnSpPr>
        <p:spPr>
          <a:xfrm rot="5400000">
            <a:off x="7436064" y="4574293"/>
            <a:ext cx="288138" cy="1152739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9C501996-7D01-8649-7859-12528FAB2D17}"/>
              </a:ext>
            </a:extLst>
          </p:cNvPr>
          <p:cNvCxnSpPr>
            <a:cxnSpLocks/>
            <a:stCxn id="36" idx="2"/>
            <a:endCxn id="76" idx="0"/>
          </p:cNvCxnSpPr>
          <p:nvPr/>
        </p:nvCxnSpPr>
        <p:spPr>
          <a:xfrm rot="16200000" flipH="1">
            <a:off x="8591236" y="4571859"/>
            <a:ext cx="288138" cy="115760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B3E5237B-87D5-E72D-D586-F56B593E2848}"/>
              </a:ext>
            </a:extLst>
          </p:cNvPr>
          <p:cNvSpPr/>
          <p:nvPr/>
        </p:nvSpPr>
        <p:spPr>
          <a:xfrm>
            <a:off x="1489728" y="5294731"/>
            <a:ext cx="1786689" cy="722516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Info</a:t>
            </a:r>
            <a:b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</a:br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Chart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CC62372-9834-1945-535B-01E70B1DED63}"/>
              </a:ext>
            </a:extLst>
          </p:cNvPr>
          <p:cNvSpPr/>
          <p:nvPr/>
        </p:nvSpPr>
        <p:spPr>
          <a:xfrm>
            <a:off x="3758680" y="5294731"/>
            <a:ext cx="1786689" cy="722516"/>
          </a:xfrm>
          <a:prstGeom prst="roundRect">
            <a:avLst/>
          </a:prstGeom>
          <a:solidFill>
            <a:srgbClr val="00D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Detail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Info</a:t>
            </a:r>
          </a:p>
        </p:txBody>
      </p: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AD7749EF-55E1-D13A-A6F9-0CA16155E403}"/>
              </a:ext>
            </a:extLst>
          </p:cNvPr>
          <p:cNvCxnSpPr>
            <a:cxnSpLocks/>
            <a:stCxn id="34" idx="2"/>
            <a:endCxn id="84" idx="0"/>
          </p:cNvCxnSpPr>
          <p:nvPr/>
        </p:nvCxnSpPr>
        <p:spPr>
          <a:xfrm rot="5400000">
            <a:off x="2780865" y="4608801"/>
            <a:ext cx="288138" cy="108372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8F5D8D70-35F5-015B-79B3-9C6AF97D7288}"/>
              </a:ext>
            </a:extLst>
          </p:cNvPr>
          <p:cNvCxnSpPr>
            <a:cxnSpLocks/>
            <a:stCxn id="34" idx="2"/>
            <a:endCxn id="85" idx="0"/>
          </p:cNvCxnSpPr>
          <p:nvPr/>
        </p:nvCxnSpPr>
        <p:spPr>
          <a:xfrm rot="16200000" flipH="1">
            <a:off x="3915341" y="4558047"/>
            <a:ext cx="288138" cy="118523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8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0EF41-F811-992E-3122-1A52DB5AB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8">
            <a:extLst>
              <a:ext uri="{FF2B5EF4-FFF2-40B4-BE49-F238E27FC236}">
                <a16:creationId xmlns:a16="http://schemas.microsoft.com/office/drawing/2014/main" id="{133919F8-4ED8-8B23-0B2E-126EECA772B2}"/>
              </a:ext>
            </a:extLst>
          </p:cNvPr>
          <p:cNvSpPr txBox="1"/>
          <p:nvPr/>
        </p:nvSpPr>
        <p:spPr>
          <a:xfrm>
            <a:off x="1673135" y="4366011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FE7B239-40E5-765F-765B-CC59E412B340}"/>
              </a:ext>
            </a:extLst>
          </p:cNvPr>
          <p:cNvCxnSpPr/>
          <p:nvPr/>
        </p:nvCxnSpPr>
        <p:spPr>
          <a:xfrm>
            <a:off x="1684116" y="4889642"/>
            <a:ext cx="302066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>
            <a:extLst>
              <a:ext uri="{FF2B5EF4-FFF2-40B4-BE49-F238E27FC236}">
                <a16:creationId xmlns:a16="http://schemas.microsoft.com/office/drawing/2014/main" id="{BF297209-8264-8388-B9CB-2979CB6F3F98}"/>
              </a:ext>
            </a:extLst>
          </p:cNvPr>
          <p:cNvSpPr txBox="1"/>
          <p:nvPr/>
        </p:nvSpPr>
        <p:spPr>
          <a:xfrm>
            <a:off x="1684116" y="4993484"/>
            <a:ext cx="3020663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b="0" spc="3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BE127B2-B721-5AF1-D150-15674D0DD2E8}"/>
              </a:ext>
            </a:extLst>
          </p:cNvPr>
          <p:cNvCxnSpPr/>
          <p:nvPr/>
        </p:nvCxnSpPr>
        <p:spPr>
          <a:xfrm>
            <a:off x="8091736" y="2316932"/>
            <a:ext cx="2343008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8ABE9A7-A15A-660D-67E6-A01A68E9EEE2}"/>
              </a:ext>
            </a:extLst>
          </p:cNvPr>
          <p:cNvSpPr txBox="1"/>
          <p:nvPr/>
        </p:nvSpPr>
        <p:spPr>
          <a:xfrm>
            <a:off x="8091736" y="2459142"/>
            <a:ext cx="234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2041CBC8-BD62-2FD4-AD57-F475E98C4A93}"/>
              </a:ext>
            </a:extLst>
          </p:cNvPr>
          <p:cNvSpPr txBox="1"/>
          <p:nvPr/>
        </p:nvSpPr>
        <p:spPr>
          <a:xfrm>
            <a:off x="7752909" y="1833549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F2F63B-A662-5993-7152-DAAE557EA9C6}"/>
              </a:ext>
            </a:extLst>
          </p:cNvPr>
          <p:cNvGrpSpPr/>
          <p:nvPr/>
        </p:nvGrpSpPr>
        <p:grpSpPr>
          <a:xfrm>
            <a:off x="1863897" y="434781"/>
            <a:ext cx="8808208" cy="584775"/>
            <a:chOff x="2428939" y="509544"/>
            <a:chExt cx="7484749" cy="58477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1709133-C898-B3F0-24E8-EF0EDBA82665}"/>
                </a:ext>
              </a:extLst>
            </p:cNvPr>
            <p:cNvSpPr txBox="1"/>
            <p:nvPr/>
          </p:nvSpPr>
          <p:spPr>
            <a:xfrm>
              <a:off x="4259454" y="509544"/>
              <a:ext cx="38237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System Walkthrough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EE6FFE5-C124-9006-1A3E-307C499F9B3A}"/>
                </a:ext>
              </a:extLst>
            </p:cNvPr>
            <p:cNvCxnSpPr/>
            <p:nvPr/>
          </p:nvCxnSpPr>
          <p:spPr>
            <a:xfrm>
              <a:off x="242893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385DB0F-D687-DB74-9C3B-A3D256384FD4}"/>
                </a:ext>
              </a:extLst>
            </p:cNvPr>
            <p:cNvCxnSpPr/>
            <p:nvPr/>
          </p:nvCxnSpPr>
          <p:spPr>
            <a:xfrm>
              <a:off x="814115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DA1BEA0-15A3-9A08-4B22-0A8C606D4599}"/>
              </a:ext>
            </a:extLst>
          </p:cNvPr>
          <p:cNvSpPr txBox="1"/>
          <p:nvPr/>
        </p:nvSpPr>
        <p:spPr>
          <a:xfrm>
            <a:off x="59835" y="1144945"/>
            <a:ext cx="1470908" cy="400110"/>
          </a:xfrm>
          <a:prstGeom prst="rect">
            <a:avLst/>
          </a:prstGeom>
          <a:solidFill>
            <a:srgbClr val="00D1B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Login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0C51F9-6836-C415-2BB8-B8F7D84D3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9676"/>
            <a:ext cx="12192000" cy="42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1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5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8">
            <a:extLst>
              <a:ext uri="{FF2B5EF4-FFF2-40B4-BE49-F238E27FC236}">
                <a16:creationId xmlns:a16="http://schemas.microsoft.com/office/drawing/2014/main" id="{8155886D-A1C0-4DAA-9688-E33166BCCA12}"/>
              </a:ext>
            </a:extLst>
          </p:cNvPr>
          <p:cNvSpPr txBox="1"/>
          <p:nvPr/>
        </p:nvSpPr>
        <p:spPr>
          <a:xfrm>
            <a:off x="1673135" y="4366011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FBDAE9B-6E80-433F-B798-C4973E5CB383}"/>
              </a:ext>
            </a:extLst>
          </p:cNvPr>
          <p:cNvCxnSpPr/>
          <p:nvPr/>
        </p:nvCxnSpPr>
        <p:spPr>
          <a:xfrm>
            <a:off x="1684116" y="4889642"/>
            <a:ext cx="302066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>
            <a:extLst>
              <a:ext uri="{FF2B5EF4-FFF2-40B4-BE49-F238E27FC236}">
                <a16:creationId xmlns:a16="http://schemas.microsoft.com/office/drawing/2014/main" id="{CB4098B5-702A-4A5A-B74C-5706FA82C0FF}"/>
              </a:ext>
            </a:extLst>
          </p:cNvPr>
          <p:cNvSpPr txBox="1"/>
          <p:nvPr/>
        </p:nvSpPr>
        <p:spPr>
          <a:xfrm>
            <a:off x="1684116" y="4993484"/>
            <a:ext cx="3020663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b="0" spc="3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5898500-E14F-4643-88D9-C3F3A0B849FA}"/>
              </a:ext>
            </a:extLst>
          </p:cNvPr>
          <p:cNvCxnSpPr/>
          <p:nvPr/>
        </p:nvCxnSpPr>
        <p:spPr>
          <a:xfrm>
            <a:off x="8091736" y="2316932"/>
            <a:ext cx="2343008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802384BC-87AC-4299-89F4-D6B3942FF1FC}"/>
              </a:ext>
            </a:extLst>
          </p:cNvPr>
          <p:cNvSpPr txBox="1"/>
          <p:nvPr/>
        </p:nvSpPr>
        <p:spPr>
          <a:xfrm>
            <a:off x="8091736" y="2459142"/>
            <a:ext cx="234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  <a:endParaRPr lang="en-US" altLang="zh-CN" sz="12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点击此处添加页面标题内容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B59B80FF-4F0E-407B-8838-77F43BF699F9}"/>
              </a:ext>
            </a:extLst>
          </p:cNvPr>
          <p:cNvSpPr txBox="1"/>
          <p:nvPr/>
        </p:nvSpPr>
        <p:spPr>
          <a:xfrm>
            <a:off x="7752909" y="1833549"/>
            <a:ext cx="3020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请在此处添加标题文字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863897" y="434781"/>
            <a:ext cx="8808208" cy="584775"/>
            <a:chOff x="2428939" y="509544"/>
            <a:chExt cx="7484749" cy="58477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14CC1E6-4F32-413E-82C8-694022038F60}"/>
                </a:ext>
              </a:extLst>
            </p:cNvPr>
            <p:cNvSpPr txBox="1"/>
            <p:nvPr/>
          </p:nvSpPr>
          <p:spPr>
            <a:xfrm>
              <a:off x="4259454" y="509544"/>
              <a:ext cx="38237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System Walkthrough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242893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141159" y="818191"/>
              <a:ext cx="177252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607C07B-9CB0-2E87-F2D4-F633271D9CCA}"/>
              </a:ext>
            </a:extLst>
          </p:cNvPr>
          <p:cNvSpPr txBox="1"/>
          <p:nvPr/>
        </p:nvSpPr>
        <p:spPr>
          <a:xfrm>
            <a:off x="59835" y="1144945"/>
            <a:ext cx="1470908" cy="400110"/>
          </a:xfrm>
          <a:prstGeom prst="rect">
            <a:avLst/>
          </a:prstGeom>
          <a:solidFill>
            <a:srgbClr val="00D1B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Register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345192-B353-7AC8-752D-60DA1D0BF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660"/>
            <a:ext cx="12192000" cy="49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54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1206102238"/>
  <p:tag name="MH_LIBRARY" val="GRAPHIC"/>
  <p:tag name="MH_TYPE" val="Pictur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1206102238"/>
  <p:tag name="MH_LIBRARY" val="GRAPHIC"/>
  <p:tag name="MH_TYPE" val="Pictur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1206102238"/>
  <p:tag name="MH_LIBRARY" val="GRAPHIC"/>
  <p:tag name="MH_TYPE" val="Pictur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1206102238"/>
  <p:tag name="MH_LIBRARY" val="GRAPHIC"/>
  <p:tag name="MH_TYPE" val="Picture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设计专用0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472C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678</Words>
  <Application>Microsoft Office PowerPoint</Application>
  <PresentationFormat>宽屏</PresentationFormat>
  <Paragraphs>223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微软雅黑</vt:lpstr>
      <vt:lpstr>Agency FB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仁铄 徐</cp:lastModifiedBy>
  <cp:revision>106</cp:revision>
  <dcterms:created xsi:type="dcterms:W3CDTF">2018-12-06T00:39:26Z</dcterms:created>
  <dcterms:modified xsi:type="dcterms:W3CDTF">2025-07-31T07:34:28Z</dcterms:modified>
</cp:coreProperties>
</file>